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56" r:id="rId3"/>
    <p:sldId id="257" r:id="rId4"/>
    <p:sldId id="258" r:id="rId5"/>
    <p:sldId id="259" r:id="rId6"/>
    <p:sldId id="264" r:id="rId7"/>
    <p:sldId id="265" r:id="rId8"/>
    <p:sldId id="268" r:id="rId9"/>
    <p:sldId id="269" r:id="rId10"/>
    <p:sldId id="273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2" d="100"/>
          <a:sy n="82" d="100"/>
        </p:scale>
        <p:origin x="69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F09A8A-7D42-4528-B5C5-F563CFBC2F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8541E9-595F-4F96-9E09-E6F2723BBB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5AC5E7-1D42-4A2B-A57C-610666417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4092C-6F74-4B4B-A65F-54CF79672F3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CED172-440E-4503-B3B2-2089B6EB1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B85DBE-7403-40B9-90B7-9A5F974FF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0D301-9552-4C0E-884D-EA081D9C6D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3558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948443-A504-4778-B122-61807F142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12ECD3-E6BA-4117-898D-87B9F1C22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EF54DC-B2EA-45FD-8786-7E0BD97AC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4092C-6F74-4B4B-A65F-54CF79672F3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4EFA86-DC67-4199-A7B1-0B95CA6F4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33F5B6-BBCA-47E4-A058-4A3AC44AE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0D301-9552-4C0E-884D-EA081D9C6D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718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CA7275-413F-44C6-81BD-D792F0A63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64F91B-194A-40F2-BE61-F974D4F59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3D67B9-E066-42E6-AEDD-ECF978F7F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4092C-6F74-4B4B-A65F-54CF79672F3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4199CF-8945-4AE5-B95B-6F9913A89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C8875B-9BD6-4684-A460-BD072C49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0D301-9552-4C0E-884D-EA081D9C6D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7412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9BE6B0-470C-46AC-B3DD-3EDAABA29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93D4C2-C9CA-4605-8FAF-00527AA1C3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D37081-EB55-4F96-8394-728845B442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10B21B-E527-400B-9432-909F3C1FC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4092C-6F74-4B4B-A65F-54CF79672F3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616AF6-D768-4B61-AA11-632121AC2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32A2F1-D043-48F9-A383-39C052153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0D301-9552-4C0E-884D-EA081D9C6D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8067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CE8808-05FD-4980-BEA1-32E24B9E2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7E1ECD-00A0-4961-902F-75D7B068A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6795FC-5C2C-4350-B465-B5876B628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EE4D1FE-9444-4374-A446-178BF8B9ED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CB02EA2-A0D0-4E0A-AE96-6A921081E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DF7E825-5323-4C3F-A1F4-442A6F866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4092C-6F74-4B4B-A65F-54CF79672F3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8580B24-55FF-467D-A91F-775EBA532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07F9040-7D18-4D22-BA44-BA629AEF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0D301-9552-4C0E-884D-EA081D9C6D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905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7BF0E8-D80A-4770-827C-15D7F02EB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46DEBF-BAFE-41FD-A068-55F3E97A2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4092C-6F74-4B4B-A65F-54CF79672F3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3DE3BA-5FB2-413A-9713-97B5BBCD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67F4EBA-1790-4169-8166-B5074C919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0D301-9552-4C0E-884D-EA081D9C6D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0522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FE1C3B4-8B18-40DB-B885-CBC870E97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4092C-6F74-4B4B-A65F-54CF79672F3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30C097E-11DE-4714-BC47-A18493641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03762FA-D42E-4A1D-AC06-2CB766673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0D301-9552-4C0E-884D-EA081D9C6D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5674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B9867-BF81-43D0-BF39-0B19C440F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3E0BEB-E78A-43F7-90AE-68CEF50C4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C13145B-9A43-4CA4-A070-EC46A9A2EC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4FE589-3AAB-446F-962B-61D8116E6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4092C-6F74-4B4B-A65F-54CF79672F3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7012A0A-B135-4627-8324-4D97785B2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022BE8-61A5-4C8A-8D1D-41DB7597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0D301-9552-4C0E-884D-EA081D9C6D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7558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1D39B1-F594-4F92-9CB6-A59F2ECCD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D818769-514E-468A-BED7-DDB2A2E54C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C71FC1-EE3B-45E6-A9CF-25CEDC512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F82876-5626-47F6-B804-839C249C4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4092C-6F74-4B4B-A65F-54CF79672F3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E2AEEF-D27B-4D57-B6A4-9F953839B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4FD467-6A0F-4FF5-B5BE-B3B356ADF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0D301-9552-4C0E-884D-EA081D9C6D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4390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0C37EE-0A0D-4439-8E3F-C5C65EEFA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50EB394-2547-4EA9-A562-AE7B0668B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D30392-5C39-4DB6-B075-BF6F9C428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4092C-6F74-4B4B-A65F-54CF79672F3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644BC4-C2ED-4FA9-BD65-D1AC69531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053C38-43C9-461F-8809-81DEC4B0E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0D301-9552-4C0E-884D-EA081D9C6D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227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E1FB847-7BDB-4C9E-8799-C2B332C355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3F59A9-1D0E-43D1-A550-B8D7C628EE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8358B0-EE45-4885-9761-5D08B410B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4092C-6F74-4B4B-A65F-54CF79672F3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2D0DF6-24DC-43D4-B345-CD5909B21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0EE4AD-DB2A-406B-86DC-E0BF1D7E3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0D301-9552-4C0E-884D-EA081D9C6D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929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8CAB7A-95AD-4402-9C5C-A003141F5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6FA8A1-1A9E-49E9-8070-E0EF0C51F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7D59DF-9276-438C-9A52-E00F98A255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4092C-6F74-4B4B-A65F-54CF79672F38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6F3368-9184-48AD-ACA7-DA04E98C4F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197DB6-01DF-4F66-95B7-C2CCCD280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0D301-9552-4C0E-884D-EA081D9C6D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0551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6857A-FF44-4F19-9842-AAF001B76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023" y="354318"/>
            <a:ext cx="11205954" cy="1455614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Повсякденне життя в Європі у </a:t>
            </a:r>
            <a:r>
              <a:rPr lang="ro-R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XVIII </a:t>
            </a:r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3925446-7FA6-4FE1-B901-0374BD00E0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8" name="Picture 4" descr="ПОВСЯКДЕННЕ ЖИТТЯ В КРАЇНАХ ЗАХІДНОЇ ЄВРОПИ - Підручник з Всесвітньої  історії - 8 клас - Подаляк 2016 - Нова програма">
            <a:extLst>
              <a:ext uri="{FF2B5EF4-FFF2-40B4-BE49-F238E27FC236}">
                <a16:creationId xmlns:a16="http://schemas.microsoft.com/office/drawing/2014/main" id="{9D02DA8F-0F70-4D29-823E-AA49AFA44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485" y="2532186"/>
            <a:ext cx="6530492" cy="407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Повсякденне життя Західної Європи - Підручник з Всесвітньої історії - 8  клас - Гісем 2016 - Нова програма">
            <a:extLst>
              <a:ext uri="{FF2B5EF4-FFF2-40B4-BE49-F238E27FC236}">
                <a16:creationId xmlns:a16="http://schemas.microsoft.com/office/drawing/2014/main" id="{27491348-013A-48CB-A496-0CB6CEFA3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58" y="3792417"/>
            <a:ext cx="3971925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Повсякденне життя та культура Західної Європи&quot; - презентація з всесвітнії  історії">
            <a:extLst>
              <a:ext uri="{FF2B5EF4-FFF2-40B4-BE49-F238E27FC236}">
                <a16:creationId xmlns:a16="http://schemas.microsoft.com/office/drawing/2014/main" id="{905399A6-B71F-4530-A3A3-E1390DE2A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49" y="1905121"/>
            <a:ext cx="4152102" cy="311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577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FB625B-8CDB-4D66-BB52-DCFE86E165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1153A00-C52D-42EF-AAA9-3A1ACB71F2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6250C0-4925-4B56-A0F2-23A216FF9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90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271784-45AE-44B4-A1C1-2718E7544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67CB8A-FC65-4431-99D8-4792E0AE7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D8E6A1-A9A3-45D7-B18B-32AE811AA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673"/>
            <a:ext cx="12194977" cy="68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48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5E0009-20EB-4555-8F57-312F761E6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E06F49-0AE5-466E-B100-1069C5E2B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90F5DD-3F8C-403F-97E4-9F903DE8A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76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BCDB2A-ACEE-42D9-863F-094CDB074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B0E69B-DDA3-4D80-9236-7522C2C93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662C50-769B-47D0-B21E-8461ACE4E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59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3BD03A-4F92-44CD-9695-A655A64D1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A2CBDD-A2E0-4773-AAAF-814ADBF3E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905C0F-8389-4D97-86E1-CB532913E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46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D0D3CB-D668-451E-8B42-A6727A24F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EE7DB6-B87C-4000-B251-47E1488C0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395F54-F75A-4175-93AF-9E74E84EA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90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863FB-3677-4A63-8A84-2CCFCC1C0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72CBFF-B3FE-432F-BA71-ACD0590FB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A3452C-BD91-422C-A728-65BE474B8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18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3630B5-6AE4-4CCB-9965-5132C2799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6FE5F8-1499-426B-A598-959321B58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A508A3-972A-4CCC-9929-0723B6654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93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BA8F8F-8FD2-4205-A674-3724B654D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E56B8B-3DAA-4A47-BDFF-97DEC7324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A667AD-AD0B-4681-B647-B691254C8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579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8</Words>
  <Application>Microsoft Office PowerPoint</Application>
  <PresentationFormat>Широкоэкранный</PresentationFormat>
  <Paragraphs>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Тема Office</vt:lpstr>
      <vt:lpstr>Повсякденне життя в Європі у XVIII ст.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KAROLYNE BOSOVYCH</dc:creator>
  <cp:lastModifiedBy>Рома</cp:lastModifiedBy>
  <cp:revision>4</cp:revision>
  <dcterms:created xsi:type="dcterms:W3CDTF">2020-10-08T20:04:55Z</dcterms:created>
  <dcterms:modified xsi:type="dcterms:W3CDTF">2022-04-26T19:28:30Z</dcterms:modified>
</cp:coreProperties>
</file>