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Просити про допомогу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https://youtu.be/33C5NWQCwVQ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