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Сім'я. Узагальнення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417975"/>
            <a:ext cx="8520600" cy="11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http://activities.quickmindsapps.es/DVD1/index.html?SCB/0/0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