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9c97cfefabd1337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9c97cfefabd1337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8iXPrTB0bC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316800" y="136800"/>
            <a:ext cx="82068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Правила дорожнього руху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16800" y="2272123"/>
            <a:ext cx="8520600" cy="91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https://youtu.be/8iXPrTB0bCY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Вправа 1, ст. 149( перекласти та вивчити слова)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26051" l="29411" r="27343" t="13783"/>
          <a:stretch/>
        </p:blipFill>
        <p:spPr>
          <a:xfrm>
            <a:off x="1175372" y="152475"/>
            <a:ext cx="5564275" cy="48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