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b8OOvhlGiN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 селі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https://youtu.be/b8OOvhlGiNQ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