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10800000">
            <a:off x="4226100" y="2933550"/>
            <a:ext cx="691800" cy="388500"/>
          </a:xfrm>
          <a:prstGeom prst="triangle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-25" y="0"/>
            <a:ext cx="9144000" cy="3124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1567350"/>
            <a:ext cx="9144000" cy="2008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Google Shape;20;p4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1" name="Google Shape;21;p4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Google Shape;25;p5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6" name="Google Shape;26;p5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body"/>
          </p:nvPr>
        </p:nvSpPr>
        <p:spPr>
          <a:xfrm>
            <a:off x="3117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2" type="body"/>
          </p:nvPr>
        </p:nvSpPr>
        <p:spPr>
          <a:xfrm>
            <a:off x="48324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Google Shape;34;p7"/>
          <p:cNvCxnSpPr/>
          <p:nvPr/>
        </p:nvCxnSpPr>
        <p:spPr>
          <a:xfrm>
            <a:off x="418675" y="145778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35" name="Google Shape;35;p7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6" name="Google Shape;36;p7"/>
          <p:cNvSpPr txBox="1"/>
          <p:nvPr>
            <p:ph idx="1" type="body"/>
          </p:nvPr>
        </p:nvSpPr>
        <p:spPr>
          <a:xfrm>
            <a:off x="311700" y="1618204"/>
            <a:ext cx="2808000" cy="295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7" name="Google Shape;3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lt2"/>
        </a:solidFill>
      </p:bgPr>
    </p:bg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 txBox="1"/>
          <p:nvPr>
            <p:ph type="title"/>
          </p:nvPr>
        </p:nvSpPr>
        <p:spPr>
          <a:xfrm>
            <a:off x="490250" y="528900"/>
            <a:ext cx="5678100" cy="408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0" name="Google Shape;4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bg>
      <p:bgPr>
        <a:solidFill>
          <a:schemeClr val="dk1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4572000" y="175"/>
            <a:ext cx="4572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3" name="Google Shape;43;p9"/>
          <p:cNvCxnSpPr/>
          <p:nvPr/>
        </p:nvCxnSpPr>
        <p:spPr>
          <a:xfrm>
            <a:off x="5029675" y="4495500"/>
            <a:ext cx="5772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44" name="Google Shape;44;p9"/>
          <p:cNvSpPr txBox="1"/>
          <p:nvPr>
            <p:ph type="title"/>
          </p:nvPr>
        </p:nvSpPr>
        <p:spPr>
          <a:xfrm>
            <a:off x="265500" y="1078750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6" name="Google Shape;46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Oswald"/>
              <a:buNone/>
              <a:defRPr sz="2100"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50" name="Google Shape;5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Google Shape;52;p11"/>
          <p:cNvCxnSpPr/>
          <p:nvPr/>
        </p:nvCxnSpPr>
        <p:spPr>
          <a:xfrm>
            <a:off x="413275" y="2988275"/>
            <a:ext cx="9105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53" name="Google Shape;53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4" name="Google Shape;54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5" name="Google Shape;55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odern-writer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UIwOmcNaLKQ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Види тварин</a:t>
            </a:r>
            <a:endParaRPr/>
          </a:p>
        </p:txBody>
      </p:sp>
      <p:sp>
        <p:nvSpPr>
          <p:cNvPr id="63" name="Google Shape;63;p13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lnSpcReduction="1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https://youtu.be/UIwOmcNaLKQ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Домашнє завдання: вивчити нові слова ст. 68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odern-writer">
  <a:themeElements>
    <a:clrScheme name="Modern Writer">
      <a:dk1>
        <a:srgbClr val="E91D63"/>
      </a:dk1>
      <a:lt1>
        <a:srgbClr val="FFFFFF"/>
      </a:lt1>
      <a:dk2>
        <a:srgbClr val="424242"/>
      </a:dk2>
      <a:lt2>
        <a:srgbClr val="999999"/>
      </a:lt2>
      <a:accent1>
        <a:srgbClr val="607D8B"/>
      </a:accent1>
      <a:accent2>
        <a:srgbClr val="673AB7"/>
      </a:accent2>
      <a:accent3>
        <a:srgbClr val="9C26B0"/>
      </a:accent3>
      <a:accent4>
        <a:srgbClr val="0090AC"/>
      </a:accent4>
      <a:accent5>
        <a:srgbClr val="00838F"/>
      </a:accent5>
      <a:accent6>
        <a:srgbClr val="F8E71C"/>
      </a:accent6>
      <a:hlink>
        <a:srgbClr val="00838F"/>
      </a:hlink>
      <a:folHlink>
        <a:srgbClr val="00838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