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Допоможи друзям. Тварини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42300"/>
            <a:ext cx="8421000" cy="116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https://youtu.be/eXpBMY-IcJo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