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7" name="Google Shape;77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84" name="Google Shape;84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89" name="Google Shape;89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1" name="Google Shape;91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5" name="Google Shape;9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98" name="Google Shape;98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9" name="Google Shape;99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07" name="Google Shape;107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" name="Google Shape;108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113" name="Google Shape;11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Google Shape;115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16" name="Google Shape;11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7" name="Google Shape;11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0" name="Google Shape;70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71" name="Google Shape;71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селі</a:t>
            </a:r>
            <a:endParaRPr/>
          </a:p>
        </p:txBody>
      </p:sp>
      <p:sp>
        <p:nvSpPr>
          <p:cNvPr id="126" name="Google Shape;126;p13"/>
          <p:cNvSpPr txBox="1"/>
          <p:nvPr>
            <p:ph idx="1" type="subTitle"/>
          </p:nvPr>
        </p:nvSpPr>
        <p:spPr>
          <a:xfrm>
            <a:off x="411175" y="3398250"/>
            <a:ext cx="8282400" cy="164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               Unit 7. In the countryside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http://activities.quickmindsapps.es/Games%202/index.html?SCB/0/0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