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AM8cAYGuA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Парк розваг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https://youtu.be/AM8cAYGuAtM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вивчити слова ст.70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