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11700" y="3615200"/>
            <a:ext cx="8520600" cy="9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https://youtu.be/tDq2-yDv8qU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