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YGC8yyAhMC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лікарні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37"/>
            <a:ext cx="8222100" cy="8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https://youtu.be/YGC8yyAhMC0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ст. 65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