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HAHKcQyCCT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лікарні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41"/>
            <a:ext cx="8146500" cy="99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https://youtu.be/HAHKcQyCCTQ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читати вправа 1, ст.66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