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97" name="Google Shape;97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" name="Google Shape;102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3" name="Google Shape;103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4" name="Google Shape;104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07" name="Google Shape;107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2" name="Google Shape;112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3" name="Google Shape;113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116" name="Google Shape;116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" name="Google Shape;121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2" name="Google Shape;122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3" name="Google Shape;123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6" name="Google Shape;126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7" name="Google Shape;127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8" name="Google Shape;128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1" name="Google Shape;131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4" name="Google Shape;134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35" name="Google Shape;135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oogle Shape;137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38" name="Google Shape;138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" name="Google Shape;143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4" name="Google Shape;144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47" name="Google Shape;1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8" name="Google Shape;148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49" name="Google Shape;149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50" name="Google Shape;1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1" name="Google Shape;151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54" name="Google Shape;154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57" name="Google Shape;157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2" name="Google Shape;162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63" name="Google Shape;163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4" name="Google Shape;164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93" name="Google Shape;93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94" name="Google Shape;94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У лікарні</a:t>
            </a:r>
            <a:endParaRPr/>
          </a:p>
        </p:txBody>
      </p:sp>
      <p:sp>
        <p:nvSpPr>
          <p:cNvPr id="172" name="Google Shape;172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https://youtu.be/4o8wnICUOx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