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U4U4OvJYuO8" TargetMode="External"/><Relationship Id="rId4" Type="http://schemas.openxmlformats.org/officeDocument/2006/relationships/hyperlink" Target="https://youtu.be/0KC7kofHMO8" TargetMode="External"/><Relationship Id="rId5" Type="http://schemas.openxmlformats.org/officeDocument/2006/relationships/hyperlink" Target="https://youtu.be/zCW5RPPPVr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Відпочинок з сім'єю.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читання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237925" y="2405150"/>
            <a:ext cx="8661000" cy="157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https://youtu.be/U4U4OvJYuO8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4"/>
              </a:rPr>
              <a:t>https://youtu.be/0KC7kofHMO8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5"/>
              </a:rPr>
              <a:t>https://youtu.be/zCW5RPPPVrY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