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cH_T-QuP_U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Мій улюблений одяг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824575" y="2713500"/>
            <a:ext cx="7698900" cy="83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https://youtu.be/cH_T-QuP_Uc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 повторити вивчені слова з теми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