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" name="Google Shape;66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g553a2dfd9d2e0b5e_5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2" name="Google Shape;72;g553a2dfd9d2e0b5e_5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итульний слайд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>
            <a:off x="586721" y="0"/>
            <a:ext cx="7970700" cy="66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" name="Google Shape;11;p2"/>
          <p:cNvSpPr/>
          <p:nvPr/>
        </p:nvSpPr>
        <p:spPr>
          <a:xfrm>
            <a:off x="586721" y="5076900"/>
            <a:ext cx="7970700" cy="66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12" name="Google Shape;12;p2"/>
          <p:cNvCxnSpPr/>
          <p:nvPr/>
        </p:nvCxnSpPr>
        <p:spPr>
          <a:xfrm>
            <a:off x="733219" y="2235351"/>
            <a:ext cx="385200" cy="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3" name="Google Shape;13;p2"/>
          <p:cNvSpPr txBox="1"/>
          <p:nvPr>
            <p:ph type="ctrTitle"/>
          </p:nvPr>
        </p:nvSpPr>
        <p:spPr>
          <a:xfrm>
            <a:off x="630600" y="136800"/>
            <a:ext cx="7893000" cy="1853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>
              <a:spcBef>
                <a:spcPts val="1000"/>
              </a:spcBef>
              <a:spcAft>
                <a:spcPts val="0"/>
              </a:spcAft>
              <a:buSzPts val="4800"/>
              <a:buNone/>
              <a:defRPr sz="4800"/>
            </a:lvl1pPr>
            <a:lvl2pPr lvl="1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14" name="Google Shape;14;p2"/>
          <p:cNvSpPr txBox="1"/>
          <p:nvPr>
            <p:ph idx="1" type="subTitle"/>
          </p:nvPr>
        </p:nvSpPr>
        <p:spPr>
          <a:xfrm>
            <a:off x="630600" y="3228375"/>
            <a:ext cx="7893000" cy="1274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  <a:defRPr sz="2400">
                <a:solidFill>
                  <a:schemeClr val="accent6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  <a:defRPr sz="2400">
                <a:solidFill>
                  <a:schemeClr val="accent6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  <a:defRPr sz="2400">
                <a:solidFill>
                  <a:schemeClr val="accent6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  <a:defRPr sz="2400">
                <a:solidFill>
                  <a:schemeClr val="accent6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  <a:defRPr sz="2400">
                <a:solidFill>
                  <a:schemeClr val="accent6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  <a:defRPr sz="2400">
                <a:solidFill>
                  <a:schemeClr val="accent6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  <a:defRPr sz="2400">
                <a:solidFill>
                  <a:schemeClr val="accent6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  <a:defRPr sz="2400">
                <a:solidFill>
                  <a:schemeClr val="accent6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  <a:defRPr sz="2400">
                <a:solidFill>
                  <a:schemeClr val="accent6"/>
                </a:solidFill>
              </a:defRPr>
            </a:lvl9pPr>
          </a:lstStyle>
          <a:p/>
        </p:txBody>
      </p:sp>
      <p:sp>
        <p:nvSpPr>
          <p:cNvPr id="15" name="Google Shape;15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розділу" type="secHead">
  <p:cSld name="SECTION_HEADER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3"/>
          <p:cNvSpPr/>
          <p:nvPr/>
        </p:nvSpPr>
        <p:spPr>
          <a:xfrm>
            <a:off x="586721" y="5076900"/>
            <a:ext cx="7970700" cy="66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" name="Google Shape;18;p3"/>
          <p:cNvSpPr/>
          <p:nvPr/>
        </p:nvSpPr>
        <p:spPr>
          <a:xfrm>
            <a:off x="586721" y="0"/>
            <a:ext cx="7970700" cy="66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" name="Google Shape;19;p3"/>
          <p:cNvSpPr txBox="1"/>
          <p:nvPr>
            <p:ph type="title"/>
          </p:nvPr>
        </p:nvSpPr>
        <p:spPr>
          <a:xfrm>
            <a:off x="509550" y="1921350"/>
            <a:ext cx="8124900" cy="130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20" name="Google Shape;20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і текст" type="tx">
  <p:cSld name="TITLE_AND_BODY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4"/>
          <p:cNvSpPr/>
          <p:nvPr/>
        </p:nvSpPr>
        <p:spPr>
          <a:xfrm>
            <a:off x="-125" y="5045700"/>
            <a:ext cx="9144000" cy="978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23" name="Google Shape;23;p4"/>
          <p:cNvCxnSpPr/>
          <p:nvPr/>
        </p:nvCxnSpPr>
        <p:spPr>
          <a:xfrm>
            <a:off x="419425" y="1154195"/>
            <a:ext cx="385200" cy="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4" name="Google Shape;24;p4"/>
          <p:cNvSpPr txBox="1"/>
          <p:nvPr>
            <p:ph type="title"/>
          </p:nvPr>
        </p:nvSpPr>
        <p:spPr>
          <a:xfrm>
            <a:off x="311700" y="372725"/>
            <a:ext cx="8520600" cy="645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/>
        </p:txBody>
      </p:sp>
      <p:sp>
        <p:nvSpPr>
          <p:cNvPr id="25" name="Google Shape;25;p4"/>
          <p:cNvSpPr txBox="1"/>
          <p:nvPr>
            <p:ph idx="1" type="body"/>
          </p:nvPr>
        </p:nvSpPr>
        <p:spPr>
          <a:xfrm>
            <a:off x="311700" y="1417800"/>
            <a:ext cx="8520600" cy="3150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26" name="Google Shape;26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і два стовпці" type="twoColTx">
  <p:cSld name="TITLE_AND_TWO_COLUMNS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8" name="Google Shape;28;p5"/>
          <p:cNvCxnSpPr/>
          <p:nvPr/>
        </p:nvCxnSpPr>
        <p:spPr>
          <a:xfrm>
            <a:off x="419425" y="1154195"/>
            <a:ext cx="385200" cy="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9" name="Google Shape;29;p5"/>
          <p:cNvSpPr txBox="1"/>
          <p:nvPr>
            <p:ph type="title"/>
          </p:nvPr>
        </p:nvSpPr>
        <p:spPr>
          <a:xfrm>
            <a:off x="311700" y="372725"/>
            <a:ext cx="8520600" cy="645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/>
        </p:txBody>
      </p:sp>
      <p:sp>
        <p:nvSpPr>
          <p:cNvPr id="30" name="Google Shape;30;p5"/>
          <p:cNvSpPr txBox="1"/>
          <p:nvPr>
            <p:ph idx="1" type="body"/>
          </p:nvPr>
        </p:nvSpPr>
        <p:spPr>
          <a:xfrm>
            <a:off x="311700" y="1417950"/>
            <a:ext cx="3999900" cy="3150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5"/>
          <p:cNvSpPr txBox="1"/>
          <p:nvPr>
            <p:ph idx="2" type="body"/>
          </p:nvPr>
        </p:nvSpPr>
        <p:spPr>
          <a:xfrm>
            <a:off x="4832400" y="1417950"/>
            <a:ext cx="3999900" cy="3150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2" name="Google Shape;32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Лише заголовок" type="titleOnly">
  <p:cSld name="TITLE_ONLY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6"/>
          <p:cNvSpPr txBox="1"/>
          <p:nvPr>
            <p:ph type="title"/>
          </p:nvPr>
        </p:nvSpPr>
        <p:spPr>
          <a:xfrm>
            <a:off x="311700" y="372725"/>
            <a:ext cx="8520600" cy="645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/>
        </p:txBody>
      </p:sp>
      <p:sp>
        <p:nvSpPr>
          <p:cNvPr id="35" name="Google Shape;35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екст в одному стовпці">
  <p:cSld name="ONE_COLUMN_TEXT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7" name="Google Shape;37;p7"/>
          <p:cNvCxnSpPr/>
          <p:nvPr/>
        </p:nvCxnSpPr>
        <p:spPr>
          <a:xfrm>
            <a:off x="411044" y="1417772"/>
            <a:ext cx="385200" cy="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38" name="Google Shape;38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9" name="Google Shape;39;p7"/>
          <p:cNvSpPr txBox="1"/>
          <p:nvPr>
            <p:ph idx="1" type="body"/>
          </p:nvPr>
        </p:nvSpPr>
        <p:spPr>
          <a:xfrm>
            <a:off x="311700" y="1640350"/>
            <a:ext cx="2808000" cy="2928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40" name="Google Shape;40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Основна теза">
  <p:cSld name="MAIN_POINT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8"/>
          <p:cNvSpPr/>
          <p:nvPr/>
        </p:nvSpPr>
        <p:spPr>
          <a:xfrm>
            <a:off x="586721" y="0"/>
            <a:ext cx="7970700" cy="66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" name="Google Shape;43;p8"/>
          <p:cNvSpPr/>
          <p:nvPr/>
        </p:nvSpPr>
        <p:spPr>
          <a:xfrm>
            <a:off x="586721" y="5076900"/>
            <a:ext cx="7970700" cy="66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4" name="Google Shape;44;p8"/>
          <p:cNvSpPr txBox="1"/>
          <p:nvPr>
            <p:ph type="title"/>
          </p:nvPr>
        </p:nvSpPr>
        <p:spPr>
          <a:xfrm>
            <a:off x="490250" y="526350"/>
            <a:ext cx="56187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45" name="Google Shape;45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і опис розділу">
  <p:cSld name="SECTION_TITLE_AND_DESCRIPTION">
    <p:spTree>
      <p:nvGrpSpPr>
        <p:cNvPr id="46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9"/>
          <p:cNvSpPr/>
          <p:nvPr/>
        </p:nvSpPr>
        <p:spPr>
          <a:xfrm>
            <a:off x="4572000" y="-100"/>
            <a:ext cx="4572000" cy="5143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48" name="Google Shape;48;p9"/>
          <p:cNvCxnSpPr/>
          <p:nvPr/>
        </p:nvCxnSpPr>
        <p:spPr>
          <a:xfrm>
            <a:off x="5029675" y="4495500"/>
            <a:ext cx="468300" cy="0"/>
          </a:xfrm>
          <a:prstGeom prst="straightConnector1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49" name="Google Shape;49;p9"/>
          <p:cNvSpPr txBox="1"/>
          <p:nvPr>
            <p:ph type="title"/>
          </p:nvPr>
        </p:nvSpPr>
        <p:spPr>
          <a:xfrm>
            <a:off x="265500" y="1084625"/>
            <a:ext cx="4045200" cy="1707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50" name="Google Shape;50;p9"/>
          <p:cNvSpPr txBox="1"/>
          <p:nvPr>
            <p:ph idx="1" type="subTitle"/>
          </p:nvPr>
        </p:nvSpPr>
        <p:spPr>
          <a:xfrm>
            <a:off x="265500" y="2845200"/>
            <a:ext cx="4045200" cy="1421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100"/>
              <a:buNone/>
              <a:defRPr sz="2100">
                <a:solidFill>
                  <a:schemeClr val="accent6"/>
                </a:solidFill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100"/>
              <a:buNone/>
              <a:defRPr sz="2100">
                <a:solidFill>
                  <a:schemeClr val="accent6"/>
                </a:solidFill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100"/>
              <a:buNone/>
              <a:defRPr sz="2100">
                <a:solidFill>
                  <a:schemeClr val="accent6"/>
                </a:solidFill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100"/>
              <a:buNone/>
              <a:defRPr sz="2100">
                <a:solidFill>
                  <a:schemeClr val="accent6"/>
                </a:solidFill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100"/>
              <a:buNone/>
              <a:defRPr sz="2100">
                <a:solidFill>
                  <a:schemeClr val="accent6"/>
                </a:solidFill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100"/>
              <a:buNone/>
              <a:defRPr sz="2100">
                <a:solidFill>
                  <a:schemeClr val="accent6"/>
                </a:solidFill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100"/>
              <a:buNone/>
              <a:defRPr sz="2100">
                <a:solidFill>
                  <a:schemeClr val="accent6"/>
                </a:solidFill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100"/>
              <a:buNone/>
              <a:defRPr sz="2100">
                <a:solidFill>
                  <a:schemeClr val="accent6"/>
                </a:solidFill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100"/>
              <a:buNone/>
              <a:defRPr sz="2100">
                <a:solidFill>
                  <a:schemeClr val="accent6"/>
                </a:solidFill>
              </a:defRPr>
            </a:lvl9pPr>
          </a:lstStyle>
          <a:p/>
        </p:txBody>
      </p:sp>
      <p:sp>
        <p:nvSpPr>
          <p:cNvPr id="51" name="Google Shape;51;p9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Char char="●"/>
              <a:defRPr>
                <a:solidFill>
                  <a:schemeClr val="accent1"/>
                </a:solidFill>
              </a:defRPr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>
                <a:solidFill>
                  <a:schemeClr val="accent1"/>
                </a:solidFill>
              </a:defRPr>
            </a:lvl2pPr>
            <a:lvl3pPr indent="-317500" lvl="2" marL="137160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■"/>
              <a:defRPr>
                <a:solidFill>
                  <a:schemeClr val="accent1"/>
                </a:solidFill>
              </a:defRPr>
            </a:lvl3pPr>
            <a:lvl4pPr indent="-317500" lvl="3" marL="182880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●"/>
              <a:defRPr>
                <a:solidFill>
                  <a:schemeClr val="accent1"/>
                </a:solidFill>
              </a:defRPr>
            </a:lvl4pPr>
            <a:lvl5pPr indent="-317500" lvl="4" marL="228600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>
                <a:solidFill>
                  <a:schemeClr val="accent1"/>
                </a:solidFill>
              </a:defRPr>
            </a:lvl5pPr>
            <a:lvl6pPr indent="-317500" lvl="5" marL="274320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■"/>
              <a:defRPr>
                <a:solidFill>
                  <a:schemeClr val="accent1"/>
                </a:solidFill>
              </a:defRPr>
            </a:lvl6pPr>
            <a:lvl7pPr indent="-317500" lvl="6" marL="320040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●"/>
              <a:defRPr>
                <a:solidFill>
                  <a:schemeClr val="accent1"/>
                </a:solidFill>
              </a:defRPr>
            </a:lvl7pPr>
            <a:lvl8pPr indent="-317500" lvl="7" marL="365760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>
                <a:solidFill>
                  <a:schemeClr val="accent1"/>
                </a:solidFill>
              </a:defRPr>
            </a:lvl8pPr>
            <a:lvl9pPr indent="-317500" lvl="8" marL="411480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■"/>
              <a:defRPr>
                <a:solidFill>
                  <a:schemeClr val="accent1"/>
                </a:solidFill>
              </a:defRPr>
            </a:lvl9pPr>
          </a:lstStyle>
          <a:p/>
        </p:txBody>
      </p:sp>
      <p:sp>
        <p:nvSpPr>
          <p:cNvPr id="52" name="Google Shape;52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>
                <a:solidFill>
                  <a:schemeClr val="lt1"/>
                </a:solidFill>
              </a:defRPr>
            </a:lvl1pPr>
            <a:lvl2pPr lvl="1" rtl="0">
              <a:buNone/>
              <a:defRPr>
                <a:solidFill>
                  <a:schemeClr val="lt1"/>
                </a:solidFill>
              </a:defRPr>
            </a:lvl2pPr>
            <a:lvl3pPr lvl="2" rtl="0">
              <a:buNone/>
              <a:defRPr>
                <a:solidFill>
                  <a:schemeClr val="lt1"/>
                </a:solidFill>
              </a:defRPr>
            </a:lvl3pPr>
            <a:lvl4pPr lvl="3" rtl="0">
              <a:buNone/>
              <a:defRPr>
                <a:solidFill>
                  <a:schemeClr val="lt1"/>
                </a:solidFill>
              </a:defRPr>
            </a:lvl4pPr>
            <a:lvl5pPr lvl="4" rtl="0">
              <a:buNone/>
              <a:defRPr>
                <a:solidFill>
                  <a:schemeClr val="lt1"/>
                </a:solidFill>
              </a:defRPr>
            </a:lvl5pPr>
            <a:lvl6pPr lvl="5" rtl="0">
              <a:buNone/>
              <a:defRPr>
                <a:solidFill>
                  <a:schemeClr val="lt1"/>
                </a:solidFill>
              </a:defRPr>
            </a:lvl6pPr>
            <a:lvl7pPr lvl="6" rtl="0">
              <a:buNone/>
              <a:defRPr>
                <a:solidFill>
                  <a:schemeClr val="lt1"/>
                </a:solidFill>
              </a:defRPr>
            </a:lvl7pPr>
            <a:lvl8pPr lvl="7" rtl="0">
              <a:buNone/>
              <a:defRPr>
                <a:solidFill>
                  <a:schemeClr val="lt1"/>
                </a:solidFill>
              </a:defRPr>
            </a:lvl8pPr>
            <a:lvl9pPr lvl="8" rtl="0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Субтитри">
  <p:cSld name="CAPTION_ONLY"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0"/>
          <p:cNvSpPr txBox="1"/>
          <p:nvPr>
            <p:ph idx="1" type="body"/>
          </p:nvPr>
        </p:nvSpPr>
        <p:spPr>
          <a:xfrm>
            <a:off x="319500" y="4230575"/>
            <a:ext cx="5998800" cy="598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55" name="Google Shape;55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Велике число">
  <p:cSld name="BIG_NUMBER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1"/>
          <p:cNvSpPr/>
          <p:nvPr/>
        </p:nvSpPr>
        <p:spPr>
          <a:xfrm>
            <a:off x="586721" y="0"/>
            <a:ext cx="7970700" cy="66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8" name="Google Shape;58;p11"/>
          <p:cNvSpPr/>
          <p:nvPr/>
        </p:nvSpPr>
        <p:spPr>
          <a:xfrm>
            <a:off x="586721" y="5076900"/>
            <a:ext cx="7970700" cy="66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9" name="Google Shape;59;p11"/>
          <p:cNvSpPr txBox="1"/>
          <p:nvPr>
            <p:ph hasCustomPrompt="1" type="title"/>
          </p:nvPr>
        </p:nvSpPr>
        <p:spPr>
          <a:xfrm>
            <a:off x="586725" y="1353788"/>
            <a:ext cx="7970700" cy="1538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800"/>
              <a:buNone/>
              <a:defRPr sz="10800">
                <a:solidFill>
                  <a:schemeClr val="accent6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800"/>
              <a:buNone/>
              <a:defRPr sz="10800">
                <a:solidFill>
                  <a:schemeClr val="accent6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800"/>
              <a:buNone/>
              <a:defRPr sz="10800">
                <a:solidFill>
                  <a:schemeClr val="accent6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800"/>
              <a:buNone/>
              <a:defRPr sz="10800">
                <a:solidFill>
                  <a:schemeClr val="accent6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800"/>
              <a:buNone/>
              <a:defRPr sz="10800">
                <a:solidFill>
                  <a:schemeClr val="accent6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800"/>
              <a:buNone/>
              <a:defRPr sz="10800">
                <a:solidFill>
                  <a:schemeClr val="accent6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800"/>
              <a:buNone/>
              <a:defRPr sz="10800">
                <a:solidFill>
                  <a:schemeClr val="accent6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800"/>
              <a:buNone/>
              <a:defRPr sz="10800">
                <a:solidFill>
                  <a:schemeClr val="accent6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800"/>
              <a:buNone/>
              <a:defRPr sz="10800">
                <a:solidFill>
                  <a:schemeClr val="accent6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60" name="Google Shape;60;p11"/>
          <p:cNvSpPr txBox="1"/>
          <p:nvPr>
            <p:ph idx="1" type="body"/>
          </p:nvPr>
        </p:nvSpPr>
        <p:spPr>
          <a:xfrm>
            <a:off x="586725" y="2968388"/>
            <a:ext cx="7970700" cy="1071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61" name="Google Shape;61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Пустий" type="blank">
  <p:cSld name="BLANK"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blue-gold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372725"/>
            <a:ext cx="8520600" cy="64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b="1" sz="3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b="1" sz="3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b="1" sz="3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b="1" sz="3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b="1" sz="3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b="1" sz="3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b="1" sz="3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b="1" sz="3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b="1" sz="3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417800"/>
            <a:ext cx="8520600" cy="3150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ato"/>
              <a:buChar char="●"/>
              <a:defRPr sz="18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1pPr>
            <a:lvl2pPr indent="-317500" lvl="1" marL="914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○"/>
              <a:defRPr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2pPr>
            <a:lvl3pPr indent="-317500" lvl="2" marL="1371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■"/>
              <a:defRPr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3pPr>
            <a:lvl4pPr indent="-317500" lvl="3" marL="1828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●"/>
              <a:defRPr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4pPr>
            <a:lvl5pPr indent="-317500" lvl="4" marL="22860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○"/>
              <a:defRPr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5pPr>
            <a:lvl6pPr indent="-317500" lvl="5" marL="2743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■"/>
              <a:defRPr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6pPr>
            <a:lvl7pPr indent="-317500" lvl="6" marL="3200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●"/>
              <a:defRPr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7pPr>
            <a:lvl8pPr indent="-317500" lvl="7" marL="3657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○"/>
              <a:defRPr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8pPr>
            <a:lvl9pPr indent="-317500" lvl="8" marL="411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■"/>
              <a:defRPr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 algn="r">
              <a:buNone/>
              <a:defRPr sz="1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rtl="0" algn="r">
              <a:buNone/>
              <a:defRPr sz="1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 rtl="0" algn="r">
              <a:buNone/>
              <a:defRPr sz="1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 rtl="0" algn="r">
              <a:buNone/>
              <a:defRPr sz="1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 rtl="0" algn="r">
              <a:buNone/>
              <a:defRPr sz="1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 rtl="0" algn="r">
              <a:buNone/>
              <a:defRPr sz="1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rtl="0" algn="r">
              <a:buNone/>
              <a:defRPr sz="1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rtl="0" algn="r">
              <a:buNone/>
              <a:defRPr sz="1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rtl="0" algn="r">
              <a:buNone/>
              <a:defRPr sz="1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13"/>
          <p:cNvSpPr txBox="1"/>
          <p:nvPr>
            <p:ph type="ctrTitle"/>
          </p:nvPr>
        </p:nvSpPr>
        <p:spPr>
          <a:xfrm>
            <a:off x="630600" y="136800"/>
            <a:ext cx="7893000" cy="1853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uk-UA"/>
              <a:t>Одяг</a:t>
            </a:r>
            <a:endParaRPr/>
          </a:p>
        </p:txBody>
      </p:sp>
      <p:sp>
        <p:nvSpPr>
          <p:cNvPr id="69" name="Google Shape;69;p13"/>
          <p:cNvSpPr txBox="1"/>
          <p:nvPr>
            <p:ph idx="1" type="subTitle"/>
          </p:nvPr>
        </p:nvSpPr>
        <p:spPr>
          <a:xfrm>
            <a:off x="2129950" y="3228375"/>
            <a:ext cx="6393600" cy="733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uk-UA"/>
              <a:t>Виконайте вправу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4"/>
          <p:cNvSpPr txBox="1"/>
          <p:nvPr>
            <p:ph type="title"/>
          </p:nvPr>
        </p:nvSpPr>
        <p:spPr>
          <a:xfrm>
            <a:off x="311700" y="372725"/>
            <a:ext cx="8520600" cy="645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75" name="Google Shape;75;p14"/>
          <p:cNvPicPr preferRelativeResize="0"/>
          <p:nvPr/>
        </p:nvPicPr>
        <p:blipFill rotWithShape="1">
          <a:blip r:embed="rId3">
            <a:alphaModFix/>
          </a:blip>
          <a:srcRect b="13644" l="6671" r="7017" t="12198"/>
          <a:stretch/>
        </p:blipFill>
        <p:spPr>
          <a:xfrm>
            <a:off x="2176799" y="0"/>
            <a:ext cx="3741666" cy="514349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blue-gold">
  <a:themeElements>
    <a:clrScheme name="Blue &amp; Gold">
      <a:dk1>
        <a:srgbClr val="FFFFFF"/>
      </a:dk1>
      <a:lt1>
        <a:srgbClr val="01AFD1"/>
      </a:lt1>
      <a:dk2>
        <a:srgbClr val="1E2D31"/>
      </a:dk2>
      <a:lt2>
        <a:srgbClr val="BFC7CA"/>
      </a:lt2>
      <a:accent1>
        <a:srgbClr val="006F85"/>
      </a:accent1>
      <a:accent2>
        <a:srgbClr val="AF4345"/>
      </a:accent2>
      <a:accent3>
        <a:srgbClr val="47D06A"/>
      </a:accent3>
      <a:accent4>
        <a:srgbClr val="F58F8F"/>
      </a:accent4>
      <a:accent5>
        <a:srgbClr val="F6CD4C"/>
      </a:accent5>
      <a:accent6>
        <a:srgbClr val="F8E71C"/>
      </a:accent6>
      <a:hlink>
        <a:srgbClr val="F6CD4C"/>
      </a:hlink>
      <a:folHlink>
        <a:srgbClr val="F6CD4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