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Визначні місця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https://youtu.be/O_DtHr0YcxI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