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6462538b9733bcd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6462538b9733bcd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U_rR-_64qGQ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Місце, де я живу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630600" y="2320500"/>
            <a:ext cx="7893000" cy="160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https://youtu.be/U_rR-_64qGQ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Домашнє завдання: вправа 4, ст. 192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/>
          <p:nvPr>
            <p:ph type="title"/>
          </p:nvPr>
        </p:nvSpPr>
        <p:spPr>
          <a:xfrm>
            <a:off x="6270825" y="372725"/>
            <a:ext cx="2561400" cy="337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3">
            <a:alphaModFix/>
          </a:blip>
          <a:srcRect b="40883" l="38586" r="38654" t="33835"/>
          <a:stretch/>
        </p:blipFill>
        <p:spPr>
          <a:xfrm>
            <a:off x="1307396" y="488527"/>
            <a:ext cx="5228525" cy="368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