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ba520a59f70b963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ba520a59f70b963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Плани на літо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https://youtu.be/bi7BavAr7fE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Виконайте вправу 4, ст. 228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55097" l="12230" r="35881" t="16338"/>
          <a:stretch/>
        </p:blipFill>
        <p:spPr>
          <a:xfrm>
            <a:off x="428350" y="1794475"/>
            <a:ext cx="6686525" cy="2300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