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Подорож навколо Києва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https://youtu.be/3W5L3yhBU0k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