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Історичні місця Києва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564525" y="2505000"/>
            <a:ext cx="7959300" cy="139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https://youtu.be/MvBeUlNdv-E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