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Національні символи України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311700" y="2834125"/>
            <a:ext cx="8520600" cy="22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https://lingualeo.com/uk/jungle/national-symbols-275771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https://naurok.com.ua/test/join?gamecode=6936509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