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З'ясування напрямків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https://youtu.be/TcL8xD2oSzE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