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91049d1d4d6f8e9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91049d1d4d6f8e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954625" y="736425"/>
            <a:ext cx="7442100" cy="102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У торговому центрі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5651700" y="445025"/>
            <a:ext cx="3180600" cy="24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Прочитайте текст та виконайте завдання</a:t>
            </a: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5811" l="7384" r="43744" t="0"/>
          <a:stretch/>
        </p:blipFill>
        <p:spPr>
          <a:xfrm>
            <a:off x="136299" y="222502"/>
            <a:ext cx="3880824" cy="4674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