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Дитячі подорожі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https://youtu.be/hSh1fpvLFNE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