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Майбутня подорож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https://www.liveworksheets.com/hc63355xi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