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 txBox="1"/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" name="Google Shape;24;p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" name="Google Shape;29;p5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" type="body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5"/>
          <p:cNvSpPr txBox="1"/>
          <p:nvPr>
            <p:ph idx="2" type="body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" name="Google Shape;38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9"/>
          <p:cNvSpPr txBox="1"/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0" name="Google Shape;50;p9"/>
          <p:cNvSpPr txBox="1"/>
          <p:nvPr>
            <p:ph idx="1" type="subTitle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5" name="Google Shape;5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1"/>
          <p:cNvSpPr txBox="1"/>
          <p:nvPr>
            <p:ph hasCustomPrompt="1" type="title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lue-gold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/>
          <p:nvPr>
            <p:ph type="ctrTitle"/>
          </p:nvPr>
        </p:nvSpPr>
        <p:spPr>
          <a:xfrm>
            <a:off x="311708" y="78152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Київ- столиця України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виконайте завдання</a:t>
            </a:r>
            <a:endParaRPr/>
          </a:p>
        </p:txBody>
      </p:sp>
      <p:sp>
        <p:nvSpPr>
          <p:cNvPr id="69" name="Google Shape;69;p13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77500"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uk-UA"/>
              <a:t>https://www.liveworksheets.com/worksheets/en/English_as_a_Second_Language_(ESL)/Listening_comprehension/Kyiv_is_the_capital_of_Ukraine._jl430145xa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lue-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