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Перегляд фільмів у кінотеатрі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sz="2400">
                <a:solidFill>
                  <a:srgbClr val="F8E71C"/>
                </a:solidFill>
                <a:latin typeface="Lato"/>
                <a:ea typeface="Lato"/>
                <a:cs typeface="Lato"/>
                <a:sym typeface="Lato"/>
              </a:rPr>
              <a:t>https://youtu.be/LGxrno2ZR_0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