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qoVmQ59fC2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Різні види кінофільмів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390500" y="3228375"/>
            <a:ext cx="8133000" cy="138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https://youtu.be/qoVmQ59fC28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Домашнє завдання: https://www.tolearnenglish.com/cgi2/myexam/voir2r.php?id=62912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