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Улюблені кіногерої сучасних підлітків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https://youtu.be/9wKUqBfu9Eg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