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1968af33102265c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1968af33102265c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gLhBrxsIQd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579200"/>
            <a:ext cx="7893000" cy="225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Рекомендації щодо перегляду кінофільму або вистави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https://youtu.be/gLhBrxsIQd0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6010775" y="372725"/>
            <a:ext cx="2821500" cy="333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Перекласти та вивчити слова з таблички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51529" l="39008" r="38190" t="23129"/>
          <a:stretch/>
        </p:blipFill>
        <p:spPr>
          <a:xfrm>
            <a:off x="191195" y="439699"/>
            <a:ext cx="3516149" cy="320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