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LqKC2RMiDv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Відгук на кінофільм після його перегляду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https://youtu.be/LqKC2RMiDvs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скласти короткий відгук на улюблений фільм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