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liveworksheets.com/xt767237k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Відвідування театру, кінотеатру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82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https://www.liveworksheets.com/xt767237kg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https://www.liveworksheets.com/dv63774nk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