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ий слайд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586721" y="0"/>
            <a:ext cx="7970700" cy="66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586721" y="5076900"/>
            <a:ext cx="7970700" cy="66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2" name="Google Shape;12;p2"/>
          <p:cNvCxnSpPr/>
          <p:nvPr/>
        </p:nvCxnSpPr>
        <p:spPr>
          <a:xfrm>
            <a:off x="733219" y="2235351"/>
            <a:ext cx="3852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3" name="Google Shape;13;p2"/>
          <p:cNvSpPr txBox="1"/>
          <p:nvPr>
            <p:ph type="ctrTitle"/>
          </p:nvPr>
        </p:nvSpPr>
        <p:spPr>
          <a:xfrm>
            <a:off x="630600" y="136800"/>
            <a:ext cx="7893000" cy="1853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100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4" name="Google Shape;14;p2"/>
          <p:cNvSpPr txBox="1"/>
          <p:nvPr>
            <p:ph idx="1" type="subTitle"/>
          </p:nvPr>
        </p:nvSpPr>
        <p:spPr>
          <a:xfrm>
            <a:off x="630600" y="3228375"/>
            <a:ext cx="7893000" cy="1274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9pPr>
          </a:lstStyle>
          <a:p/>
        </p:txBody>
      </p:sp>
      <p:sp>
        <p:nvSpPr>
          <p:cNvPr id="15" name="Google Shape;15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озділу" type="secHead">
  <p:cSld name="SECTION_HEADER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3"/>
          <p:cNvSpPr/>
          <p:nvPr/>
        </p:nvSpPr>
        <p:spPr>
          <a:xfrm>
            <a:off x="586721" y="5076900"/>
            <a:ext cx="7970700" cy="66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" name="Google Shape;18;p3"/>
          <p:cNvSpPr/>
          <p:nvPr/>
        </p:nvSpPr>
        <p:spPr>
          <a:xfrm>
            <a:off x="586721" y="0"/>
            <a:ext cx="7970700" cy="66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" name="Google Shape;19;p3"/>
          <p:cNvSpPr txBox="1"/>
          <p:nvPr>
            <p:ph type="title"/>
          </p:nvPr>
        </p:nvSpPr>
        <p:spPr>
          <a:xfrm>
            <a:off x="509550" y="1921350"/>
            <a:ext cx="8124900" cy="130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20" name="Google Shape;20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текст" type="tx">
  <p:cSld name="TITLE_AND_BODY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/>
          <p:nvPr/>
        </p:nvSpPr>
        <p:spPr>
          <a:xfrm>
            <a:off x="-125" y="5045700"/>
            <a:ext cx="9144000" cy="978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23" name="Google Shape;23;p4"/>
          <p:cNvCxnSpPr/>
          <p:nvPr/>
        </p:nvCxnSpPr>
        <p:spPr>
          <a:xfrm>
            <a:off x="419425" y="1154195"/>
            <a:ext cx="3852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4" name="Google Shape;24;p4"/>
          <p:cNvSpPr txBox="1"/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" type="body"/>
          </p:nvPr>
        </p:nvSpPr>
        <p:spPr>
          <a:xfrm>
            <a:off x="311700" y="1417800"/>
            <a:ext cx="8520600" cy="315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6" name="Google Shape;26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два стовпці" type="twoColTx">
  <p:cSld name="TITLE_AND_TWO_COLUMNS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8" name="Google Shape;28;p5"/>
          <p:cNvCxnSpPr/>
          <p:nvPr/>
        </p:nvCxnSpPr>
        <p:spPr>
          <a:xfrm>
            <a:off x="419425" y="1154195"/>
            <a:ext cx="3852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9" name="Google Shape;29;p5"/>
          <p:cNvSpPr txBox="1"/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30" name="Google Shape;30;p5"/>
          <p:cNvSpPr txBox="1"/>
          <p:nvPr>
            <p:ph idx="1" type="body"/>
          </p:nvPr>
        </p:nvSpPr>
        <p:spPr>
          <a:xfrm>
            <a:off x="311700" y="1417950"/>
            <a:ext cx="3999900" cy="315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5"/>
          <p:cNvSpPr txBox="1"/>
          <p:nvPr>
            <p:ph idx="2" type="body"/>
          </p:nvPr>
        </p:nvSpPr>
        <p:spPr>
          <a:xfrm>
            <a:off x="4832400" y="1417950"/>
            <a:ext cx="3999900" cy="315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2" name="Google Shape;32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Лише заголовок" type="titleOnly">
  <p:cSld name="TITLE_ONLY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/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екст в одному стовпці">
  <p:cSld name="ONE_COLUMN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7" name="Google Shape;37;p7"/>
          <p:cNvCxnSpPr/>
          <p:nvPr/>
        </p:nvCxnSpPr>
        <p:spPr>
          <a:xfrm>
            <a:off x="411044" y="1417772"/>
            <a:ext cx="3852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8" name="Google Shape;38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9" name="Google Shape;39;p7"/>
          <p:cNvSpPr txBox="1"/>
          <p:nvPr>
            <p:ph idx="1" type="body"/>
          </p:nvPr>
        </p:nvSpPr>
        <p:spPr>
          <a:xfrm>
            <a:off x="311700" y="1640350"/>
            <a:ext cx="2808000" cy="292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0" name="Google Shape;40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сновна теза">
  <p:cSld name="MAIN_POINT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8"/>
          <p:cNvSpPr/>
          <p:nvPr/>
        </p:nvSpPr>
        <p:spPr>
          <a:xfrm>
            <a:off x="586721" y="0"/>
            <a:ext cx="7970700" cy="66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" name="Google Shape;43;p8"/>
          <p:cNvSpPr/>
          <p:nvPr/>
        </p:nvSpPr>
        <p:spPr>
          <a:xfrm>
            <a:off x="586721" y="5076900"/>
            <a:ext cx="7970700" cy="66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" name="Google Shape;44;p8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5" name="Google Shape;45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опис розділу">
  <p:cSld name="SECTION_TITLE_AND_DESCRIPTION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9"/>
          <p:cNvSpPr/>
          <p:nvPr/>
        </p:nvSpPr>
        <p:spPr>
          <a:xfrm>
            <a:off x="4572000" y="-100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8" name="Google Shape;48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9" name="Google Shape;49;p9"/>
          <p:cNvSpPr txBox="1"/>
          <p:nvPr>
            <p:ph type="title"/>
          </p:nvPr>
        </p:nvSpPr>
        <p:spPr>
          <a:xfrm>
            <a:off x="265500" y="1084625"/>
            <a:ext cx="4045200" cy="1707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50" name="Google Shape;50;p9"/>
          <p:cNvSpPr txBox="1"/>
          <p:nvPr>
            <p:ph idx="1" type="subTitle"/>
          </p:nvPr>
        </p:nvSpPr>
        <p:spPr>
          <a:xfrm>
            <a:off x="265500" y="2845200"/>
            <a:ext cx="4045200" cy="142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9pPr>
          </a:lstStyle>
          <a:p/>
        </p:txBody>
      </p:sp>
      <p:sp>
        <p:nvSpPr>
          <p:cNvPr id="51" name="Google Shape;51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●"/>
              <a:defRPr>
                <a:solidFill>
                  <a:schemeClr val="accent1"/>
                </a:solidFill>
              </a:defRPr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</a:defRPr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</a:defRPr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</a:defRPr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</a:defRPr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</a:defRPr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</a:defRPr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</a:defRPr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</a:defRPr>
            </a:lvl9pPr>
          </a:lstStyle>
          <a:p/>
        </p:txBody>
      </p:sp>
      <p:sp>
        <p:nvSpPr>
          <p:cNvPr id="52" name="Google Shape;52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убтитри">
  <p:cSld name="CAPTION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0"/>
          <p:cNvSpPr txBox="1"/>
          <p:nvPr>
            <p:ph idx="1" type="body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55" name="Google Shape;55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лике число">
  <p:cSld name="BIG_NUMBER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1"/>
          <p:cNvSpPr/>
          <p:nvPr/>
        </p:nvSpPr>
        <p:spPr>
          <a:xfrm>
            <a:off x="586721" y="0"/>
            <a:ext cx="7970700" cy="66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" name="Google Shape;58;p11"/>
          <p:cNvSpPr/>
          <p:nvPr/>
        </p:nvSpPr>
        <p:spPr>
          <a:xfrm>
            <a:off x="586721" y="5076900"/>
            <a:ext cx="7970700" cy="66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" name="Google Shape;59;p11"/>
          <p:cNvSpPr txBox="1"/>
          <p:nvPr>
            <p:ph hasCustomPrompt="1" type="title"/>
          </p:nvPr>
        </p:nvSpPr>
        <p:spPr>
          <a:xfrm>
            <a:off x="586725" y="1353788"/>
            <a:ext cx="7970700" cy="153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60" name="Google Shape;60;p11"/>
          <p:cNvSpPr txBox="1"/>
          <p:nvPr>
            <p:ph idx="1" type="body"/>
          </p:nvPr>
        </p:nvSpPr>
        <p:spPr>
          <a:xfrm>
            <a:off x="586725" y="2968388"/>
            <a:ext cx="7970700" cy="107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1" name="Google Shape;61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ий" type="blank">
  <p:cSld name="BLANK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blue-gold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417800"/>
            <a:ext cx="8520600" cy="315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ato"/>
              <a:buChar char="●"/>
              <a:defRPr sz="18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-3175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3175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■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3175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●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3175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3175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■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-3175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●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-3175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-3175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■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youtu.be/gbKAwVw3yfk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3"/>
          <p:cNvSpPr txBox="1"/>
          <p:nvPr>
            <p:ph type="ctrTitle"/>
          </p:nvPr>
        </p:nvSpPr>
        <p:spPr>
          <a:xfrm>
            <a:off x="630600" y="136800"/>
            <a:ext cx="7893000" cy="1853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uk-UA"/>
              <a:t>Мій улюблений фільм</a:t>
            </a:r>
            <a:endParaRPr/>
          </a:p>
        </p:txBody>
      </p:sp>
      <p:sp>
        <p:nvSpPr>
          <p:cNvPr id="69" name="Google Shape;69;p13"/>
          <p:cNvSpPr txBox="1"/>
          <p:nvPr>
            <p:ph idx="1" type="subTitle"/>
          </p:nvPr>
        </p:nvSpPr>
        <p:spPr>
          <a:xfrm>
            <a:off x="367950" y="2811250"/>
            <a:ext cx="8364300" cy="1924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 lnSpcReduction="20000"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uk-UA" u="sng">
                <a:solidFill>
                  <a:schemeClr val="hlink"/>
                </a:solidFill>
                <a:hlinkClick r:id="rId3"/>
              </a:rPr>
              <a:t>https://youtu.be/gbKAwVw3yfk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uk-UA"/>
              <a:t>Домашнє завдання: вправа 1, ст. 138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blue-gold">
  <a:themeElements>
    <a:clrScheme name="Blue &amp; Gold">
      <a:dk1>
        <a:srgbClr val="FFFFFF"/>
      </a:dk1>
      <a:lt1>
        <a:srgbClr val="01AFD1"/>
      </a:lt1>
      <a:dk2>
        <a:srgbClr val="1E2D31"/>
      </a:dk2>
      <a:lt2>
        <a:srgbClr val="BFC7CA"/>
      </a:lt2>
      <a:accent1>
        <a:srgbClr val="006F85"/>
      </a:accent1>
      <a:accent2>
        <a:srgbClr val="AF4345"/>
      </a:accent2>
      <a:accent3>
        <a:srgbClr val="47D06A"/>
      </a:accent3>
      <a:accent4>
        <a:srgbClr val="F58F8F"/>
      </a:accent4>
      <a:accent5>
        <a:srgbClr val="F6CD4C"/>
      </a:accent5>
      <a:accent6>
        <a:srgbClr val="F8E71C"/>
      </a:accent6>
      <a:hlink>
        <a:srgbClr val="F6CD4C"/>
      </a:hlink>
      <a:folHlink>
        <a:srgbClr val="F6CD4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