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qlDoej5QuX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Друковані видання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https://youtu.be/qlDoej5QuXE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слова ст.183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