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2ab0Rdss82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Українська преса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https://youtu.be/2ab0Rdss82I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5, ст. 188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