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l78y8tuwd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Преса Великої Британії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https://youtu.be/Bl78y8tuwdI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5, ст. 191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