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cb640c968a0b75d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1cb640c968a0b75d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 txBox="1"/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p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" name="Google Shape;29;p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2" type="body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" name="Google Shape;3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9"/>
          <p:cNvSpPr txBox="1"/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1"/>
          <p:cNvSpPr txBox="1"/>
          <p:nvPr>
            <p:ph hasCustomPrompt="1" type="title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lue-gold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0hBuakdbE38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Преса США</a:t>
            </a:r>
            <a:endParaRPr/>
          </a:p>
        </p:txBody>
      </p:sp>
      <p:sp>
        <p:nvSpPr>
          <p:cNvPr id="69" name="Google Shape;69;p13"/>
          <p:cNvSpPr txBox="1"/>
          <p:nvPr>
            <p:ph idx="1" type="subTitle"/>
          </p:nvPr>
        </p:nvSpPr>
        <p:spPr>
          <a:xfrm>
            <a:off x="295375" y="2648725"/>
            <a:ext cx="85701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https://youtu.be/0hBuakdbE38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(До 22 хв)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Домашнє завдання: вправа 3, ст.192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/>
          <p:nvPr>
            <p:ph type="title"/>
          </p:nvPr>
        </p:nvSpPr>
        <p:spPr>
          <a:xfrm>
            <a:off x="6264775" y="372725"/>
            <a:ext cx="2567400" cy="298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3">
            <a:alphaModFix/>
          </a:blip>
          <a:srcRect b="42706" l="29743" r="27180" t="31095"/>
          <a:stretch/>
        </p:blipFill>
        <p:spPr>
          <a:xfrm>
            <a:off x="1021950" y="1708921"/>
            <a:ext cx="6003202" cy="2281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lue-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