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0hBuakdbE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Преса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446575" y="2447475"/>
            <a:ext cx="8076900" cy="12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https://youtu.be/0hBuakdbE38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(З 22 хв)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