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SbpP3vACh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Улюблені журнали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156275" y="2885800"/>
            <a:ext cx="8367300" cy="105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https://youtu.be/SbpP3vACh80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(До 7.40)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написати декілька речень про свій улюблений журнал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