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bpP3vACh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Улюблені газети та журнали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https://youtu.be/SbpP3vACh80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З 7.40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