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-qvl1U7qrU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Інформаційна сторінка в газеті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2459550"/>
            <a:ext cx="7893000" cy="12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https://youtu.be/-qvl1U7qrUI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написати статтю в газету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