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57ab6d7e33ea6ec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57ab6d7e33ea6ec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Урок домашнього читання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https://youtu.be/fD0Fr28vDto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             Дайте відповідь на запитання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Вправа 3, ст. 236</a:t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49007" l="31474" r="26431" t="25832"/>
          <a:stretch/>
        </p:blipFill>
        <p:spPr>
          <a:xfrm>
            <a:off x="522775" y="1576825"/>
            <a:ext cx="7186075" cy="268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