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jLBdt5e2Zc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Мої вподобання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        </a:t>
            </a:r>
            <a:r>
              <a:rPr lang="uk-UA" u="sng">
                <a:solidFill>
                  <a:schemeClr val="hlink"/>
                </a:solidFill>
                <a:hlinkClick r:id="rId3"/>
              </a:rPr>
              <a:t>https://youtu.be/jLBdt5e2Zcg</a:t>
            </a:r>
            <a:r>
              <a:rPr lang="uk-UA"/>
              <a:t> ( з 17.05хв)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