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7007735" y="3176888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2"/>
          <p:cNvCxnSpPr/>
          <p:nvPr/>
        </p:nvCxnSpPr>
        <p:spPr>
          <a:xfrm>
            <a:off x="1575035" y="3158252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2" name="Google Shape;12;p2"/>
          <p:cNvGrpSpPr/>
          <p:nvPr/>
        </p:nvGrpSpPr>
        <p:grpSpPr>
          <a:xfrm>
            <a:off x="1004144" y="1022025"/>
            <a:ext cx="7136668" cy="152400"/>
            <a:chOff x="1346429" y="1011300"/>
            <a:chExt cx="6452100" cy="152400"/>
          </a:xfrm>
        </p:grpSpPr>
        <p:cxnSp>
          <p:nvCxnSpPr>
            <p:cNvPr id="13" name="Google Shape;13;p2"/>
            <p:cNvCxnSpPr/>
            <p:nvPr/>
          </p:nvCxnSpPr>
          <p:spPr>
            <a:xfrm rot="10800000">
              <a:off x="1346429" y="1011300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4" name="Google Shape;14;p2"/>
            <p:cNvCxnSpPr/>
            <p:nvPr/>
          </p:nvCxnSpPr>
          <p:spPr>
            <a:xfrm rot="10800000">
              <a:off x="1346429" y="1163700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15" name="Google Shape;15;p2"/>
          <p:cNvGrpSpPr/>
          <p:nvPr/>
        </p:nvGrpSpPr>
        <p:grpSpPr>
          <a:xfrm>
            <a:off x="1004151" y="3969100"/>
            <a:ext cx="7136668" cy="152400"/>
            <a:chOff x="1346435" y="3969088"/>
            <a:chExt cx="6452100" cy="152400"/>
          </a:xfrm>
        </p:grpSpPr>
        <p:cxnSp>
          <p:nvCxnSpPr>
            <p:cNvPr id="16" name="Google Shape;16;p2"/>
            <p:cNvCxnSpPr/>
            <p:nvPr/>
          </p:nvCxnSpPr>
          <p:spPr>
            <a:xfrm>
              <a:off x="1346435" y="4121488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1346435" y="3969088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8" name="Google Shape;18;p2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9" name="Google Shape;19;p2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-50" y="2571900"/>
            <a:ext cx="9144000" cy="25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3"/>
          <p:cNvSpPr txBox="1"/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" type="body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5"/>
          <p:cNvSpPr txBox="1"/>
          <p:nvPr>
            <p:ph idx="2" type="body"/>
          </p:nvPr>
        </p:nvSpPr>
        <p:spPr>
          <a:xfrm>
            <a:off x="48324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6"/>
        </a:solid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490250" y="526350"/>
            <a:ext cx="56136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7" name="Google Shape;47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8" name="Google Shape;48;p9"/>
          <p:cNvSpPr txBox="1"/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9" name="Google Shape;49;p9"/>
          <p:cNvSpPr txBox="1"/>
          <p:nvPr>
            <p:ph idx="1" type="subTitle"/>
          </p:nvPr>
        </p:nvSpPr>
        <p:spPr>
          <a:xfrm>
            <a:off x="265500" y="27268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0" name="Google Shape;50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>
            <p:ph idx="1" type="body"/>
          </p:nvPr>
        </p:nvSpPr>
        <p:spPr>
          <a:xfrm>
            <a:off x="311700" y="4230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None/>
              <a:defRPr sz="2400"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/>
        </p:txBody>
      </p:sp>
      <p:sp>
        <p:nvSpPr>
          <p:cNvPr id="54" name="Google Shape;5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1"/>
          <p:cNvSpPr txBox="1"/>
          <p:nvPr>
            <p:ph hasCustomPrompt="1" type="title"/>
          </p:nvPr>
        </p:nvSpPr>
        <p:spPr>
          <a:xfrm>
            <a:off x="311700" y="1304850"/>
            <a:ext cx="85206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8" name="Google Shape;58;p11"/>
          <p:cNvSpPr txBox="1"/>
          <p:nvPr>
            <p:ph idx="1" type="body"/>
          </p:nvPr>
        </p:nvSpPr>
        <p:spPr>
          <a:xfrm>
            <a:off x="311700" y="29956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trop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jgZS55aRgl8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Історичні відомості про Велику Британію</a:t>
            </a:r>
            <a:endParaRPr/>
          </a:p>
        </p:txBody>
      </p:sp>
      <p:sp>
        <p:nvSpPr>
          <p:cNvPr id="67" name="Google Shape;67;p13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https://youtu.be/jgZS55aRgl8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Домашнє завдання: вправа 5а, ст. 191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CE93D8"/>
      </a:accent2>
      <a:accent3>
        <a:srgbClr val="4DB6AC"/>
      </a:accent3>
      <a:accent4>
        <a:srgbClr val="FF9800"/>
      </a:accent4>
      <a:accent5>
        <a:srgbClr val="009668"/>
      </a:accent5>
      <a:accent6>
        <a:srgbClr val="EEFF41"/>
      </a:accent6>
      <a:hlink>
        <a:srgbClr val="009668"/>
      </a:hlink>
      <a:folHlink>
        <a:srgbClr val="00966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