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hwctevdLMl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Об'єднане Королівство вчора, сьогодні і завтра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https://youtu.be/hwctevdLMlI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https://youtu.be/zxS-c2d8kA0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