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COBIQU-tm1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311800" y="500600"/>
            <a:ext cx="7893000" cy="148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Створення блогу про Велику Британію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https://youtu.be/COBIQU-tm1k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1, ст.200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