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2" name="Google Shape;12;p2"/>
          <p:cNvCxnSpPr/>
          <p:nvPr/>
        </p:nvCxnSpPr>
        <p:spPr>
          <a:xfrm>
            <a:off x="733219" y="2235351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2"/>
          <p:cNvSpPr txBox="1"/>
          <p:nvPr>
            <p:ph type="ctrTitle"/>
          </p:nvPr>
        </p:nvSpPr>
        <p:spPr>
          <a:xfrm>
            <a:off x="630600" y="136800"/>
            <a:ext cx="7893000" cy="185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100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630600" y="3228375"/>
            <a:ext cx="7893000" cy="1274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" name="Google Shape;18;p3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" name="Google Shape;19;p3"/>
          <p:cNvSpPr txBox="1"/>
          <p:nvPr>
            <p:ph type="title"/>
          </p:nvPr>
        </p:nvSpPr>
        <p:spPr>
          <a:xfrm>
            <a:off x="509550" y="1921350"/>
            <a:ext cx="8124900" cy="130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/>
          <p:nvPr/>
        </p:nvSpPr>
        <p:spPr>
          <a:xfrm>
            <a:off x="-125" y="5045700"/>
            <a:ext cx="9144000" cy="97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23" name="Google Shape;23;p4"/>
          <p:cNvCxnSpPr/>
          <p:nvPr/>
        </p:nvCxnSpPr>
        <p:spPr>
          <a:xfrm>
            <a:off x="419425" y="1154195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4" name="Google Shape;24;p4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" type="body"/>
          </p:nvPr>
        </p:nvSpPr>
        <p:spPr>
          <a:xfrm>
            <a:off x="311700" y="1417800"/>
            <a:ext cx="85206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" name="Google Shape;28;p5"/>
          <p:cNvCxnSpPr/>
          <p:nvPr/>
        </p:nvCxnSpPr>
        <p:spPr>
          <a:xfrm>
            <a:off x="419425" y="1154195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9" name="Google Shape;29;p5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30" name="Google Shape;30;p5"/>
          <p:cNvSpPr txBox="1"/>
          <p:nvPr>
            <p:ph idx="1" type="body"/>
          </p:nvPr>
        </p:nvSpPr>
        <p:spPr>
          <a:xfrm>
            <a:off x="311700" y="1417950"/>
            <a:ext cx="39999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5"/>
          <p:cNvSpPr txBox="1"/>
          <p:nvPr>
            <p:ph idx="2" type="body"/>
          </p:nvPr>
        </p:nvSpPr>
        <p:spPr>
          <a:xfrm>
            <a:off x="4832400" y="1417950"/>
            <a:ext cx="39999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7" name="Google Shape;37;p7"/>
          <p:cNvCxnSpPr/>
          <p:nvPr/>
        </p:nvCxnSpPr>
        <p:spPr>
          <a:xfrm>
            <a:off x="411044" y="1417772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8" name="Google Shape;38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9" name="Google Shape;39;p7"/>
          <p:cNvSpPr txBox="1"/>
          <p:nvPr>
            <p:ph idx="1" type="body"/>
          </p:nvPr>
        </p:nvSpPr>
        <p:spPr>
          <a:xfrm>
            <a:off x="311700" y="1640350"/>
            <a:ext cx="2808000" cy="292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0" name="Google Shape;40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" name="Google Shape;43;p8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" name="Google Shape;44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5" name="Google Shape;4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9"/>
          <p:cNvSpPr/>
          <p:nvPr/>
        </p:nvSpPr>
        <p:spPr>
          <a:xfrm>
            <a:off x="4572000" y="-10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8" name="Google Shape;48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9" name="Google Shape;49;p9"/>
          <p:cNvSpPr txBox="1"/>
          <p:nvPr>
            <p:ph type="title"/>
          </p:nvPr>
        </p:nvSpPr>
        <p:spPr>
          <a:xfrm>
            <a:off x="265500" y="1084625"/>
            <a:ext cx="4045200" cy="1707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50" name="Google Shape;50;p9"/>
          <p:cNvSpPr txBox="1"/>
          <p:nvPr>
            <p:ph idx="1" type="subTitle"/>
          </p:nvPr>
        </p:nvSpPr>
        <p:spPr>
          <a:xfrm>
            <a:off x="265500" y="2845200"/>
            <a:ext cx="4045200" cy="142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51" name="Google Shape;51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52" name="Google Shape;52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55" name="Google Shape;55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1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11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11"/>
          <p:cNvSpPr txBox="1"/>
          <p:nvPr>
            <p:ph hasCustomPrompt="1" type="title"/>
          </p:nvPr>
        </p:nvSpPr>
        <p:spPr>
          <a:xfrm>
            <a:off x="586725" y="1353788"/>
            <a:ext cx="7970700" cy="153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60" name="Google Shape;60;p11"/>
          <p:cNvSpPr txBox="1"/>
          <p:nvPr>
            <p:ph idx="1" type="body"/>
          </p:nvPr>
        </p:nvSpPr>
        <p:spPr>
          <a:xfrm>
            <a:off x="586725" y="2968388"/>
            <a:ext cx="79707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1" name="Google Shape;61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blue-gold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417800"/>
            <a:ext cx="8520600" cy="315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ato"/>
              <a:buChar char="●"/>
              <a:defRPr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3"/>
          <p:cNvSpPr txBox="1"/>
          <p:nvPr>
            <p:ph type="ctrTitle"/>
          </p:nvPr>
        </p:nvSpPr>
        <p:spPr>
          <a:xfrm>
            <a:off x="630600" y="136800"/>
            <a:ext cx="7893000" cy="185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uk-UA"/>
              <a:t>Навколо Великобританії</a:t>
            </a:r>
            <a:endParaRPr/>
          </a:p>
        </p:txBody>
      </p:sp>
      <p:sp>
        <p:nvSpPr>
          <p:cNvPr id="69" name="Google Shape;69;p13"/>
          <p:cNvSpPr txBox="1"/>
          <p:nvPr>
            <p:ph idx="1" type="subTitle"/>
          </p:nvPr>
        </p:nvSpPr>
        <p:spPr>
          <a:xfrm>
            <a:off x="630600" y="3228375"/>
            <a:ext cx="7893000" cy="1274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uk-UA"/>
              <a:t>https://youtu.be/e_90IF9Lzow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blue-gold">
  <a:themeElements>
    <a:clrScheme name="Blue &amp; Gold">
      <a:dk1>
        <a:srgbClr val="FFFFFF"/>
      </a:dk1>
      <a:lt1>
        <a:srgbClr val="01AFD1"/>
      </a:lt1>
      <a:dk2>
        <a:srgbClr val="1E2D31"/>
      </a:dk2>
      <a:lt2>
        <a:srgbClr val="BFC7CA"/>
      </a:lt2>
      <a:accent1>
        <a:srgbClr val="006F85"/>
      </a:accent1>
      <a:accent2>
        <a:srgbClr val="AF4345"/>
      </a:accent2>
      <a:accent3>
        <a:srgbClr val="47D06A"/>
      </a:accent3>
      <a:accent4>
        <a:srgbClr val="F58F8F"/>
      </a:accent4>
      <a:accent5>
        <a:srgbClr val="F6CD4C"/>
      </a:accent5>
      <a:accent6>
        <a:srgbClr val="F8E71C"/>
      </a:accent6>
      <a:hlink>
        <a:srgbClr val="F6CD4C"/>
      </a:hlink>
      <a:folHlink>
        <a:srgbClr val="F6CD4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