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1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eg"/></Relationships>
</file>

<file path=ppt/diagrams/_rels/data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4.png"/><Relationship Id="rId1" Type="http://schemas.openxmlformats.org/officeDocument/2006/relationships/image" Target="../media/image23.png"/><Relationship Id="rId4" Type="http://schemas.openxmlformats.org/officeDocument/2006/relationships/image" Target="../media/image25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eg"/></Relationships>
</file>

<file path=ppt/diagrams/_rels/drawing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4.png"/><Relationship Id="rId1" Type="http://schemas.openxmlformats.org/officeDocument/2006/relationships/image" Target="../media/image23.png"/><Relationship Id="rId4" Type="http://schemas.openxmlformats.org/officeDocument/2006/relationships/image" Target="../media/image2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7EED4E-C186-451F-B70F-B0C7F94DB46E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uk-UA"/>
        </a:p>
      </dgm:t>
    </dgm:pt>
    <dgm:pt modelId="{E307CE2C-A5DF-4FF4-9DE0-1885DEFFEA40}">
      <dgm:prSet phldrT="[Текст]" phldr="1"/>
      <dgm:spPr/>
      <dgm:t>
        <a:bodyPr/>
        <a:lstStyle/>
        <a:p>
          <a:endParaRPr lang="uk-UA"/>
        </a:p>
      </dgm:t>
    </dgm:pt>
    <dgm:pt modelId="{E2D9B8FA-A79B-4035-96FE-EEB08415DD8B}" type="parTrans" cxnId="{1AEB1F14-C5ED-4EA9-AD85-0990FDA55BCB}">
      <dgm:prSet/>
      <dgm:spPr/>
      <dgm:t>
        <a:bodyPr/>
        <a:lstStyle/>
        <a:p>
          <a:endParaRPr lang="uk-UA"/>
        </a:p>
      </dgm:t>
    </dgm:pt>
    <dgm:pt modelId="{FD8D6B49-4A08-45F7-84AB-1D9602A899F1}" type="sibTrans" cxnId="{1AEB1F14-C5ED-4EA9-AD85-0990FDA55BCB}">
      <dgm:prSet/>
      <dgm:spPr/>
      <dgm:t>
        <a:bodyPr/>
        <a:lstStyle/>
        <a:p>
          <a:endParaRPr lang="uk-UA"/>
        </a:p>
      </dgm:t>
    </dgm:pt>
    <dgm:pt modelId="{B01296D3-6210-47BE-837F-FD78E3EC9236}">
      <dgm:prSet phldrT="[Текст]" phldr="1"/>
      <dgm:spPr/>
      <dgm:t>
        <a:bodyPr/>
        <a:lstStyle/>
        <a:p>
          <a:endParaRPr lang="uk-UA"/>
        </a:p>
      </dgm:t>
    </dgm:pt>
    <dgm:pt modelId="{340BA1EC-3EA0-4AC6-A6AB-B50FFCEAEE3F}" type="parTrans" cxnId="{9AFA69BC-D529-49ED-B6C9-4D5B9F17BA02}">
      <dgm:prSet/>
      <dgm:spPr/>
      <dgm:t>
        <a:bodyPr/>
        <a:lstStyle/>
        <a:p>
          <a:endParaRPr lang="uk-UA"/>
        </a:p>
      </dgm:t>
    </dgm:pt>
    <dgm:pt modelId="{0DCC0457-3D85-45D4-9FC5-0110EACF15A7}" type="sibTrans" cxnId="{9AFA69BC-D529-49ED-B6C9-4D5B9F17BA02}">
      <dgm:prSet/>
      <dgm:spPr/>
      <dgm:t>
        <a:bodyPr/>
        <a:lstStyle/>
        <a:p>
          <a:endParaRPr lang="uk-UA"/>
        </a:p>
      </dgm:t>
    </dgm:pt>
    <dgm:pt modelId="{07B4A496-CC19-4A78-BC50-E6B42A0D882A}">
      <dgm:prSet phldrT="[Текст]" phldr="1"/>
      <dgm:spPr/>
      <dgm:t>
        <a:bodyPr/>
        <a:lstStyle/>
        <a:p>
          <a:endParaRPr lang="uk-UA"/>
        </a:p>
      </dgm:t>
    </dgm:pt>
    <dgm:pt modelId="{0C6F7CA2-03FB-48F2-83F6-27311549A1FB}" type="parTrans" cxnId="{12812710-0C15-4420-8E64-FF4B7254E971}">
      <dgm:prSet/>
      <dgm:spPr/>
      <dgm:t>
        <a:bodyPr/>
        <a:lstStyle/>
        <a:p>
          <a:endParaRPr lang="uk-UA"/>
        </a:p>
      </dgm:t>
    </dgm:pt>
    <dgm:pt modelId="{B373281D-20EA-4E5B-9E18-486BB1CD5593}" type="sibTrans" cxnId="{12812710-0C15-4420-8E64-FF4B7254E971}">
      <dgm:prSet/>
      <dgm:spPr/>
      <dgm:t>
        <a:bodyPr/>
        <a:lstStyle/>
        <a:p>
          <a:endParaRPr lang="uk-UA"/>
        </a:p>
      </dgm:t>
    </dgm:pt>
    <dgm:pt modelId="{E4188EC5-3E6B-4BC2-9769-74D185D439B3}">
      <dgm:prSet phldrT="[Текст]" phldr="1"/>
      <dgm:spPr/>
      <dgm:t>
        <a:bodyPr/>
        <a:lstStyle/>
        <a:p>
          <a:endParaRPr lang="uk-UA"/>
        </a:p>
      </dgm:t>
    </dgm:pt>
    <dgm:pt modelId="{C73BCBC3-4B93-4D16-9DCE-363DD6442D06}" type="parTrans" cxnId="{1D9DCB40-F0E7-4F36-8AEF-3E27A782B2CF}">
      <dgm:prSet/>
      <dgm:spPr/>
      <dgm:t>
        <a:bodyPr/>
        <a:lstStyle/>
        <a:p>
          <a:endParaRPr lang="uk-UA"/>
        </a:p>
      </dgm:t>
    </dgm:pt>
    <dgm:pt modelId="{9799B218-58F2-4AE0-862D-F2B4E0CCC0B5}" type="sibTrans" cxnId="{1D9DCB40-F0E7-4F36-8AEF-3E27A782B2CF}">
      <dgm:prSet/>
      <dgm:spPr/>
      <dgm:t>
        <a:bodyPr/>
        <a:lstStyle/>
        <a:p>
          <a:endParaRPr lang="uk-UA"/>
        </a:p>
      </dgm:t>
    </dgm:pt>
    <dgm:pt modelId="{B98D0514-7F9C-4CE1-A6AA-7D6612C65DBC}">
      <dgm:prSet phldrT="[Текст]" phldr="1"/>
      <dgm:spPr/>
      <dgm:t>
        <a:bodyPr/>
        <a:lstStyle/>
        <a:p>
          <a:endParaRPr lang="uk-UA"/>
        </a:p>
      </dgm:t>
    </dgm:pt>
    <dgm:pt modelId="{B1403BFA-8698-4867-82FB-EB439FD4F9F8}" type="parTrans" cxnId="{99C15BB5-919C-4524-9E4D-D3B137A1745A}">
      <dgm:prSet/>
      <dgm:spPr/>
      <dgm:t>
        <a:bodyPr/>
        <a:lstStyle/>
        <a:p>
          <a:endParaRPr lang="uk-UA"/>
        </a:p>
      </dgm:t>
    </dgm:pt>
    <dgm:pt modelId="{856AE89F-167C-4734-A081-8CAC37143266}" type="sibTrans" cxnId="{99C15BB5-919C-4524-9E4D-D3B137A1745A}">
      <dgm:prSet/>
      <dgm:spPr/>
      <dgm:t>
        <a:bodyPr/>
        <a:lstStyle/>
        <a:p>
          <a:endParaRPr lang="uk-UA"/>
        </a:p>
      </dgm:t>
    </dgm:pt>
    <dgm:pt modelId="{189537F1-ED74-4161-A75D-AEF0C68A41CC}">
      <dgm:prSet phldrT="[Текст]" phldr="1"/>
      <dgm:spPr/>
      <dgm:t>
        <a:bodyPr/>
        <a:lstStyle/>
        <a:p>
          <a:endParaRPr lang="uk-UA"/>
        </a:p>
      </dgm:t>
    </dgm:pt>
    <dgm:pt modelId="{259CDE5B-C889-402A-B197-EDAFE57447C6}" type="parTrans" cxnId="{A381B832-FDC4-41C0-B275-F8B0B65315E8}">
      <dgm:prSet/>
      <dgm:spPr/>
      <dgm:t>
        <a:bodyPr/>
        <a:lstStyle/>
        <a:p>
          <a:endParaRPr lang="uk-UA"/>
        </a:p>
      </dgm:t>
    </dgm:pt>
    <dgm:pt modelId="{3D468948-EA7C-4F73-B37B-F945AE81D71F}" type="sibTrans" cxnId="{A381B832-FDC4-41C0-B275-F8B0B65315E8}">
      <dgm:prSet/>
      <dgm:spPr/>
      <dgm:t>
        <a:bodyPr/>
        <a:lstStyle/>
        <a:p>
          <a:endParaRPr lang="uk-UA"/>
        </a:p>
      </dgm:t>
    </dgm:pt>
    <dgm:pt modelId="{4989EACF-7D00-4180-9092-FDDA144D6476}">
      <dgm:prSet phldrT="[Текст]" phldr="1"/>
      <dgm:spPr/>
      <dgm:t>
        <a:bodyPr/>
        <a:lstStyle/>
        <a:p>
          <a:endParaRPr lang="uk-UA"/>
        </a:p>
      </dgm:t>
    </dgm:pt>
    <dgm:pt modelId="{BB1950B8-A140-4DD6-AEF6-8D91A24E6BB3}" type="parTrans" cxnId="{A03A19C4-AAEF-43FD-B281-7FABB7539402}">
      <dgm:prSet/>
      <dgm:spPr/>
      <dgm:t>
        <a:bodyPr/>
        <a:lstStyle/>
        <a:p>
          <a:endParaRPr lang="uk-UA"/>
        </a:p>
      </dgm:t>
    </dgm:pt>
    <dgm:pt modelId="{1A4CA498-C080-4B80-B9D5-83D9840983CF}" type="sibTrans" cxnId="{A03A19C4-AAEF-43FD-B281-7FABB7539402}">
      <dgm:prSet/>
      <dgm:spPr/>
      <dgm:t>
        <a:bodyPr/>
        <a:lstStyle/>
        <a:p>
          <a:endParaRPr lang="uk-UA"/>
        </a:p>
      </dgm:t>
    </dgm:pt>
    <dgm:pt modelId="{E6B1AB92-E221-4495-B39A-68AB45478706}">
      <dgm:prSet phldrT="[Текст]" phldr="1"/>
      <dgm:spPr/>
      <dgm:t>
        <a:bodyPr/>
        <a:lstStyle/>
        <a:p>
          <a:endParaRPr lang="uk-UA"/>
        </a:p>
      </dgm:t>
    </dgm:pt>
    <dgm:pt modelId="{CBD84997-49B6-4CB7-B74D-6F41663CEF94}" type="parTrans" cxnId="{E7CC91E6-0394-4E2B-8A98-C1F68B48C9ED}">
      <dgm:prSet/>
      <dgm:spPr/>
      <dgm:t>
        <a:bodyPr/>
        <a:lstStyle/>
        <a:p>
          <a:endParaRPr lang="uk-UA"/>
        </a:p>
      </dgm:t>
    </dgm:pt>
    <dgm:pt modelId="{30996E6C-7267-495B-8778-4AECC0749B14}" type="sibTrans" cxnId="{E7CC91E6-0394-4E2B-8A98-C1F68B48C9ED}">
      <dgm:prSet/>
      <dgm:spPr/>
      <dgm:t>
        <a:bodyPr/>
        <a:lstStyle/>
        <a:p>
          <a:endParaRPr lang="uk-UA"/>
        </a:p>
      </dgm:t>
    </dgm:pt>
    <dgm:pt modelId="{04309EDE-D940-4AAC-9E36-F17767D5FF06}">
      <dgm:prSet phldrT="[Текст]" phldr="1"/>
      <dgm:spPr/>
      <dgm:t>
        <a:bodyPr/>
        <a:lstStyle/>
        <a:p>
          <a:endParaRPr lang="uk-UA"/>
        </a:p>
      </dgm:t>
    </dgm:pt>
    <dgm:pt modelId="{441489DA-931D-4309-9147-46F2A3219503}" type="parTrans" cxnId="{38B6AF80-E6ED-4ED1-9CA3-159222A4A6E9}">
      <dgm:prSet/>
      <dgm:spPr/>
      <dgm:t>
        <a:bodyPr/>
        <a:lstStyle/>
        <a:p>
          <a:endParaRPr lang="uk-UA"/>
        </a:p>
      </dgm:t>
    </dgm:pt>
    <dgm:pt modelId="{C394203C-A555-4BA4-81BD-6EFDCD147F5A}" type="sibTrans" cxnId="{38B6AF80-E6ED-4ED1-9CA3-159222A4A6E9}">
      <dgm:prSet/>
      <dgm:spPr/>
      <dgm:t>
        <a:bodyPr/>
        <a:lstStyle/>
        <a:p>
          <a:endParaRPr lang="uk-UA"/>
        </a:p>
      </dgm:t>
    </dgm:pt>
    <dgm:pt modelId="{5A34B897-7F04-4EB7-B610-07D3769E9B1A}" type="pres">
      <dgm:prSet presAssocID="{6B7EED4E-C186-451F-B70F-B0C7F94DB46E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B859FD81-EDD6-4013-8D2B-0E6168AB5B54}" type="pres">
      <dgm:prSet presAssocID="{E307CE2C-A5DF-4FF4-9DE0-1885DEFFEA40}" presName="comp" presStyleCnt="0"/>
      <dgm:spPr/>
    </dgm:pt>
    <dgm:pt modelId="{2F7414B6-47B7-43A8-8A1C-818076CC4C4D}" type="pres">
      <dgm:prSet presAssocID="{E307CE2C-A5DF-4FF4-9DE0-1885DEFFEA40}" presName="box" presStyleLbl="node1" presStyleIdx="0" presStyleCnt="3"/>
      <dgm:spPr/>
      <dgm:t>
        <a:bodyPr/>
        <a:lstStyle/>
        <a:p>
          <a:endParaRPr lang="uk-UA"/>
        </a:p>
      </dgm:t>
    </dgm:pt>
    <dgm:pt modelId="{4308ECAD-AC7B-40E7-B47C-139AD19EC6FC}" type="pres">
      <dgm:prSet presAssocID="{E307CE2C-A5DF-4FF4-9DE0-1885DEFFEA40}" presName="img" presStyleLbl="fgImgPlace1" presStyleIdx="0" presStyleCnt="3"/>
      <dgm:spPr/>
    </dgm:pt>
    <dgm:pt modelId="{63D672CF-3B61-45B3-A332-5E8D7790D3AE}" type="pres">
      <dgm:prSet presAssocID="{E307CE2C-A5DF-4FF4-9DE0-1885DEFFEA40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5F86238-7346-4A63-9AAA-D1AEF5B2FAFF}" type="pres">
      <dgm:prSet presAssocID="{FD8D6B49-4A08-45F7-84AB-1D9602A899F1}" presName="spacer" presStyleCnt="0"/>
      <dgm:spPr/>
    </dgm:pt>
    <dgm:pt modelId="{1C60913B-E012-4AB8-B853-4C18DE87A315}" type="pres">
      <dgm:prSet presAssocID="{E4188EC5-3E6B-4BC2-9769-74D185D439B3}" presName="comp" presStyleCnt="0"/>
      <dgm:spPr/>
    </dgm:pt>
    <dgm:pt modelId="{30ACEAC1-8C52-4D9D-81AD-F83E579A477D}" type="pres">
      <dgm:prSet presAssocID="{E4188EC5-3E6B-4BC2-9769-74D185D439B3}" presName="box" presStyleLbl="node1" presStyleIdx="1" presStyleCnt="3"/>
      <dgm:spPr/>
      <dgm:t>
        <a:bodyPr/>
        <a:lstStyle/>
        <a:p>
          <a:endParaRPr lang="uk-UA"/>
        </a:p>
      </dgm:t>
    </dgm:pt>
    <dgm:pt modelId="{2EF3775A-C3AE-46A8-A5A9-9CCBE95CD29F}" type="pres">
      <dgm:prSet presAssocID="{E4188EC5-3E6B-4BC2-9769-74D185D439B3}" presName="img" presStyleLbl="fgImgPlace1" presStyleIdx="1" presStyleCnt="3"/>
      <dgm:spPr/>
    </dgm:pt>
    <dgm:pt modelId="{EFE1634C-2737-4D70-B8AA-52C5E34C45D2}" type="pres">
      <dgm:prSet presAssocID="{E4188EC5-3E6B-4BC2-9769-74D185D439B3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568594A-486E-4D7F-9C4B-6B3D3DC6ACDA}" type="pres">
      <dgm:prSet presAssocID="{9799B218-58F2-4AE0-862D-F2B4E0CCC0B5}" presName="spacer" presStyleCnt="0"/>
      <dgm:spPr/>
    </dgm:pt>
    <dgm:pt modelId="{0BEE5DBB-CB69-4B72-8DC4-3D5096D5F57D}" type="pres">
      <dgm:prSet presAssocID="{4989EACF-7D00-4180-9092-FDDA144D6476}" presName="comp" presStyleCnt="0"/>
      <dgm:spPr/>
    </dgm:pt>
    <dgm:pt modelId="{AABBE53B-8650-4244-9F20-4C9F9A979F9E}" type="pres">
      <dgm:prSet presAssocID="{4989EACF-7D00-4180-9092-FDDA144D6476}" presName="box" presStyleLbl="node1" presStyleIdx="2" presStyleCnt="3"/>
      <dgm:spPr/>
      <dgm:t>
        <a:bodyPr/>
        <a:lstStyle/>
        <a:p>
          <a:endParaRPr lang="uk-UA"/>
        </a:p>
      </dgm:t>
    </dgm:pt>
    <dgm:pt modelId="{06FEE4F6-C103-4886-B67D-3F2D20369E96}" type="pres">
      <dgm:prSet presAssocID="{4989EACF-7D00-4180-9092-FDDA144D6476}" presName="img" presStyleLbl="fgImgPlace1" presStyleIdx="2" presStyleCnt="3"/>
      <dgm:spPr/>
    </dgm:pt>
    <dgm:pt modelId="{F1C9F26E-F4FF-40E8-A47E-195D052C7F5A}" type="pres">
      <dgm:prSet presAssocID="{4989EACF-7D00-4180-9092-FDDA144D6476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41AD63F1-3622-434A-9395-95CDC10264E3}" type="presOf" srcId="{E6B1AB92-E221-4495-B39A-68AB45478706}" destId="{AABBE53B-8650-4244-9F20-4C9F9A979F9E}" srcOrd="0" destOrd="1" presId="urn:microsoft.com/office/officeart/2005/8/layout/vList4"/>
    <dgm:cxn modelId="{A03A19C4-AAEF-43FD-B281-7FABB7539402}" srcId="{6B7EED4E-C186-451F-B70F-B0C7F94DB46E}" destId="{4989EACF-7D00-4180-9092-FDDA144D6476}" srcOrd="2" destOrd="0" parTransId="{BB1950B8-A140-4DD6-AEF6-8D91A24E6BB3}" sibTransId="{1A4CA498-C080-4B80-B9D5-83D9840983CF}"/>
    <dgm:cxn modelId="{1AEB1F14-C5ED-4EA9-AD85-0990FDA55BCB}" srcId="{6B7EED4E-C186-451F-B70F-B0C7F94DB46E}" destId="{E307CE2C-A5DF-4FF4-9DE0-1885DEFFEA40}" srcOrd="0" destOrd="0" parTransId="{E2D9B8FA-A79B-4035-96FE-EEB08415DD8B}" sibTransId="{FD8D6B49-4A08-45F7-84AB-1D9602A899F1}"/>
    <dgm:cxn modelId="{33330D3D-969E-4217-AD80-F0DD324A4A77}" type="presOf" srcId="{07B4A496-CC19-4A78-BC50-E6B42A0D882A}" destId="{63D672CF-3B61-45B3-A332-5E8D7790D3AE}" srcOrd="1" destOrd="2" presId="urn:microsoft.com/office/officeart/2005/8/layout/vList4"/>
    <dgm:cxn modelId="{B0A072B6-4572-49CA-A825-7244D9B78151}" type="presOf" srcId="{04309EDE-D940-4AAC-9E36-F17767D5FF06}" destId="{F1C9F26E-F4FF-40E8-A47E-195D052C7F5A}" srcOrd="1" destOrd="2" presId="urn:microsoft.com/office/officeart/2005/8/layout/vList4"/>
    <dgm:cxn modelId="{9AFA69BC-D529-49ED-B6C9-4D5B9F17BA02}" srcId="{E307CE2C-A5DF-4FF4-9DE0-1885DEFFEA40}" destId="{B01296D3-6210-47BE-837F-FD78E3EC9236}" srcOrd="0" destOrd="0" parTransId="{340BA1EC-3EA0-4AC6-A6AB-B50FFCEAEE3F}" sibTransId="{0DCC0457-3D85-45D4-9FC5-0110EACF15A7}"/>
    <dgm:cxn modelId="{8922CEAE-442E-4DEE-8227-FD613180162E}" type="presOf" srcId="{189537F1-ED74-4161-A75D-AEF0C68A41CC}" destId="{30ACEAC1-8C52-4D9D-81AD-F83E579A477D}" srcOrd="0" destOrd="2" presId="urn:microsoft.com/office/officeart/2005/8/layout/vList4"/>
    <dgm:cxn modelId="{7326C60B-A736-408B-ABE3-04DE7632092B}" type="presOf" srcId="{07B4A496-CC19-4A78-BC50-E6B42A0D882A}" destId="{2F7414B6-47B7-43A8-8A1C-818076CC4C4D}" srcOrd="0" destOrd="2" presId="urn:microsoft.com/office/officeart/2005/8/layout/vList4"/>
    <dgm:cxn modelId="{12812710-0C15-4420-8E64-FF4B7254E971}" srcId="{E307CE2C-A5DF-4FF4-9DE0-1885DEFFEA40}" destId="{07B4A496-CC19-4A78-BC50-E6B42A0D882A}" srcOrd="1" destOrd="0" parTransId="{0C6F7CA2-03FB-48F2-83F6-27311549A1FB}" sibTransId="{B373281D-20EA-4E5B-9E18-486BB1CD5593}"/>
    <dgm:cxn modelId="{750B9653-E617-42BD-9857-A72B5F48D21D}" type="presOf" srcId="{4989EACF-7D00-4180-9092-FDDA144D6476}" destId="{AABBE53B-8650-4244-9F20-4C9F9A979F9E}" srcOrd="0" destOrd="0" presId="urn:microsoft.com/office/officeart/2005/8/layout/vList4"/>
    <dgm:cxn modelId="{1D9DCB40-F0E7-4F36-8AEF-3E27A782B2CF}" srcId="{6B7EED4E-C186-451F-B70F-B0C7F94DB46E}" destId="{E4188EC5-3E6B-4BC2-9769-74D185D439B3}" srcOrd="1" destOrd="0" parTransId="{C73BCBC3-4B93-4D16-9DCE-363DD6442D06}" sibTransId="{9799B218-58F2-4AE0-862D-F2B4E0CCC0B5}"/>
    <dgm:cxn modelId="{A381B832-FDC4-41C0-B275-F8B0B65315E8}" srcId="{E4188EC5-3E6B-4BC2-9769-74D185D439B3}" destId="{189537F1-ED74-4161-A75D-AEF0C68A41CC}" srcOrd="1" destOrd="0" parTransId="{259CDE5B-C889-402A-B197-EDAFE57447C6}" sibTransId="{3D468948-EA7C-4F73-B37B-F945AE81D71F}"/>
    <dgm:cxn modelId="{4EB51074-6BEB-4008-89C8-A6FF1C829C57}" type="presOf" srcId="{04309EDE-D940-4AAC-9E36-F17767D5FF06}" destId="{AABBE53B-8650-4244-9F20-4C9F9A979F9E}" srcOrd="0" destOrd="2" presId="urn:microsoft.com/office/officeart/2005/8/layout/vList4"/>
    <dgm:cxn modelId="{38B6AF80-E6ED-4ED1-9CA3-159222A4A6E9}" srcId="{4989EACF-7D00-4180-9092-FDDA144D6476}" destId="{04309EDE-D940-4AAC-9E36-F17767D5FF06}" srcOrd="1" destOrd="0" parTransId="{441489DA-931D-4309-9147-46F2A3219503}" sibTransId="{C394203C-A555-4BA4-81BD-6EFDCD147F5A}"/>
    <dgm:cxn modelId="{8FB5AC06-236E-4891-9D78-C458A8B61D63}" type="presOf" srcId="{E307CE2C-A5DF-4FF4-9DE0-1885DEFFEA40}" destId="{63D672CF-3B61-45B3-A332-5E8D7790D3AE}" srcOrd="1" destOrd="0" presId="urn:microsoft.com/office/officeart/2005/8/layout/vList4"/>
    <dgm:cxn modelId="{99C15BB5-919C-4524-9E4D-D3B137A1745A}" srcId="{E4188EC5-3E6B-4BC2-9769-74D185D439B3}" destId="{B98D0514-7F9C-4CE1-A6AA-7D6612C65DBC}" srcOrd="0" destOrd="0" parTransId="{B1403BFA-8698-4867-82FB-EB439FD4F9F8}" sibTransId="{856AE89F-167C-4734-A081-8CAC37143266}"/>
    <dgm:cxn modelId="{A95BD5BB-1C90-4711-BDB4-155BCDAFC38E}" type="presOf" srcId="{4989EACF-7D00-4180-9092-FDDA144D6476}" destId="{F1C9F26E-F4FF-40E8-A47E-195D052C7F5A}" srcOrd="1" destOrd="0" presId="urn:microsoft.com/office/officeart/2005/8/layout/vList4"/>
    <dgm:cxn modelId="{393D3E3B-A64B-4993-AA2B-89524860AE66}" type="presOf" srcId="{E307CE2C-A5DF-4FF4-9DE0-1885DEFFEA40}" destId="{2F7414B6-47B7-43A8-8A1C-818076CC4C4D}" srcOrd="0" destOrd="0" presId="urn:microsoft.com/office/officeart/2005/8/layout/vList4"/>
    <dgm:cxn modelId="{24A59274-17E2-4E95-BC71-6234AD11EF09}" type="presOf" srcId="{B98D0514-7F9C-4CE1-A6AA-7D6612C65DBC}" destId="{EFE1634C-2737-4D70-B8AA-52C5E34C45D2}" srcOrd="1" destOrd="1" presId="urn:microsoft.com/office/officeart/2005/8/layout/vList4"/>
    <dgm:cxn modelId="{E7CC91E6-0394-4E2B-8A98-C1F68B48C9ED}" srcId="{4989EACF-7D00-4180-9092-FDDA144D6476}" destId="{E6B1AB92-E221-4495-B39A-68AB45478706}" srcOrd="0" destOrd="0" parTransId="{CBD84997-49B6-4CB7-B74D-6F41663CEF94}" sibTransId="{30996E6C-7267-495B-8778-4AECC0749B14}"/>
    <dgm:cxn modelId="{977071C6-C168-4283-BB4F-D39B83143F1D}" type="presOf" srcId="{B01296D3-6210-47BE-837F-FD78E3EC9236}" destId="{63D672CF-3B61-45B3-A332-5E8D7790D3AE}" srcOrd="1" destOrd="1" presId="urn:microsoft.com/office/officeart/2005/8/layout/vList4"/>
    <dgm:cxn modelId="{CD79887D-9597-44D5-91C9-43208953D6A0}" type="presOf" srcId="{E6B1AB92-E221-4495-B39A-68AB45478706}" destId="{F1C9F26E-F4FF-40E8-A47E-195D052C7F5A}" srcOrd="1" destOrd="1" presId="urn:microsoft.com/office/officeart/2005/8/layout/vList4"/>
    <dgm:cxn modelId="{94C3634B-6038-40C8-917C-5ADD11F3B652}" type="presOf" srcId="{B01296D3-6210-47BE-837F-FD78E3EC9236}" destId="{2F7414B6-47B7-43A8-8A1C-818076CC4C4D}" srcOrd="0" destOrd="1" presId="urn:microsoft.com/office/officeart/2005/8/layout/vList4"/>
    <dgm:cxn modelId="{3482309F-5066-428E-90FE-F9A6FB04455D}" type="presOf" srcId="{E4188EC5-3E6B-4BC2-9769-74D185D439B3}" destId="{EFE1634C-2737-4D70-B8AA-52C5E34C45D2}" srcOrd="1" destOrd="0" presId="urn:microsoft.com/office/officeart/2005/8/layout/vList4"/>
    <dgm:cxn modelId="{6631339F-AFEF-45AA-9398-84101FB6AC6B}" type="presOf" srcId="{189537F1-ED74-4161-A75D-AEF0C68A41CC}" destId="{EFE1634C-2737-4D70-B8AA-52C5E34C45D2}" srcOrd="1" destOrd="2" presId="urn:microsoft.com/office/officeart/2005/8/layout/vList4"/>
    <dgm:cxn modelId="{89785EF2-96E7-419E-975D-27DA3101C8CF}" type="presOf" srcId="{B98D0514-7F9C-4CE1-A6AA-7D6612C65DBC}" destId="{30ACEAC1-8C52-4D9D-81AD-F83E579A477D}" srcOrd="0" destOrd="1" presId="urn:microsoft.com/office/officeart/2005/8/layout/vList4"/>
    <dgm:cxn modelId="{BB192D41-48BB-495C-ACF5-47D42E47C956}" type="presOf" srcId="{E4188EC5-3E6B-4BC2-9769-74D185D439B3}" destId="{30ACEAC1-8C52-4D9D-81AD-F83E579A477D}" srcOrd="0" destOrd="0" presId="urn:microsoft.com/office/officeart/2005/8/layout/vList4"/>
    <dgm:cxn modelId="{F9A56EDA-D339-4C6B-B2BC-AF4DBEF51B09}" type="presOf" srcId="{6B7EED4E-C186-451F-B70F-B0C7F94DB46E}" destId="{5A34B897-7F04-4EB7-B610-07D3769E9B1A}" srcOrd="0" destOrd="0" presId="urn:microsoft.com/office/officeart/2005/8/layout/vList4"/>
    <dgm:cxn modelId="{49BCCC30-E36A-43E9-BA38-F3248F32679B}" type="presParOf" srcId="{5A34B897-7F04-4EB7-B610-07D3769E9B1A}" destId="{B859FD81-EDD6-4013-8D2B-0E6168AB5B54}" srcOrd="0" destOrd="0" presId="urn:microsoft.com/office/officeart/2005/8/layout/vList4"/>
    <dgm:cxn modelId="{2AECF042-225D-4C83-A3F5-DE5BECF50522}" type="presParOf" srcId="{B859FD81-EDD6-4013-8D2B-0E6168AB5B54}" destId="{2F7414B6-47B7-43A8-8A1C-818076CC4C4D}" srcOrd="0" destOrd="0" presId="urn:microsoft.com/office/officeart/2005/8/layout/vList4"/>
    <dgm:cxn modelId="{685BD1C1-C058-4A71-B76C-85922CC8D67F}" type="presParOf" srcId="{B859FD81-EDD6-4013-8D2B-0E6168AB5B54}" destId="{4308ECAD-AC7B-40E7-B47C-139AD19EC6FC}" srcOrd="1" destOrd="0" presId="urn:microsoft.com/office/officeart/2005/8/layout/vList4"/>
    <dgm:cxn modelId="{BC3F6CCE-19C8-491C-9865-EBE44F844DB3}" type="presParOf" srcId="{B859FD81-EDD6-4013-8D2B-0E6168AB5B54}" destId="{63D672CF-3B61-45B3-A332-5E8D7790D3AE}" srcOrd="2" destOrd="0" presId="urn:microsoft.com/office/officeart/2005/8/layout/vList4"/>
    <dgm:cxn modelId="{571A761A-C76A-4E6D-92D9-63B736C965BD}" type="presParOf" srcId="{5A34B897-7F04-4EB7-B610-07D3769E9B1A}" destId="{45F86238-7346-4A63-9AAA-D1AEF5B2FAFF}" srcOrd="1" destOrd="0" presId="urn:microsoft.com/office/officeart/2005/8/layout/vList4"/>
    <dgm:cxn modelId="{5ABC6633-CFD5-4BAA-99A7-51D1BB3CC6F3}" type="presParOf" srcId="{5A34B897-7F04-4EB7-B610-07D3769E9B1A}" destId="{1C60913B-E012-4AB8-B853-4C18DE87A315}" srcOrd="2" destOrd="0" presId="urn:microsoft.com/office/officeart/2005/8/layout/vList4"/>
    <dgm:cxn modelId="{80E17873-D345-4701-9520-A55614D92297}" type="presParOf" srcId="{1C60913B-E012-4AB8-B853-4C18DE87A315}" destId="{30ACEAC1-8C52-4D9D-81AD-F83E579A477D}" srcOrd="0" destOrd="0" presId="urn:microsoft.com/office/officeart/2005/8/layout/vList4"/>
    <dgm:cxn modelId="{1D4497D2-FA22-4C32-B34F-E07656FEDE8B}" type="presParOf" srcId="{1C60913B-E012-4AB8-B853-4C18DE87A315}" destId="{2EF3775A-C3AE-46A8-A5A9-9CCBE95CD29F}" srcOrd="1" destOrd="0" presId="urn:microsoft.com/office/officeart/2005/8/layout/vList4"/>
    <dgm:cxn modelId="{538DC635-BDD0-43B1-9C36-D8DB29D087EC}" type="presParOf" srcId="{1C60913B-E012-4AB8-B853-4C18DE87A315}" destId="{EFE1634C-2737-4D70-B8AA-52C5E34C45D2}" srcOrd="2" destOrd="0" presId="urn:microsoft.com/office/officeart/2005/8/layout/vList4"/>
    <dgm:cxn modelId="{5814E601-B97D-41AD-A0A4-C820E28EFBAE}" type="presParOf" srcId="{5A34B897-7F04-4EB7-B610-07D3769E9B1A}" destId="{6568594A-486E-4D7F-9C4B-6B3D3DC6ACDA}" srcOrd="3" destOrd="0" presId="urn:microsoft.com/office/officeart/2005/8/layout/vList4"/>
    <dgm:cxn modelId="{D3C3BFBB-E095-4C1E-867F-D2A33E1035EB}" type="presParOf" srcId="{5A34B897-7F04-4EB7-B610-07D3769E9B1A}" destId="{0BEE5DBB-CB69-4B72-8DC4-3D5096D5F57D}" srcOrd="4" destOrd="0" presId="urn:microsoft.com/office/officeart/2005/8/layout/vList4"/>
    <dgm:cxn modelId="{F33E763D-FC09-44EE-A769-C790907D82C1}" type="presParOf" srcId="{0BEE5DBB-CB69-4B72-8DC4-3D5096D5F57D}" destId="{AABBE53B-8650-4244-9F20-4C9F9A979F9E}" srcOrd="0" destOrd="0" presId="urn:microsoft.com/office/officeart/2005/8/layout/vList4"/>
    <dgm:cxn modelId="{CC751F3A-1FEA-4AE0-9B5B-E4EAAF39E47D}" type="presParOf" srcId="{0BEE5DBB-CB69-4B72-8DC4-3D5096D5F57D}" destId="{06FEE4F6-C103-4886-B67D-3F2D20369E96}" srcOrd="1" destOrd="0" presId="urn:microsoft.com/office/officeart/2005/8/layout/vList4"/>
    <dgm:cxn modelId="{D4064831-97D2-487B-A5E9-71B8DBB78564}" type="presParOf" srcId="{0BEE5DBB-CB69-4B72-8DC4-3D5096D5F57D}" destId="{F1C9F26E-F4FF-40E8-A47E-195D052C7F5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C8FF19-024E-4B53-AB8A-751A5B6E0BA6}" type="doc">
      <dgm:prSet loTypeId="urn:microsoft.com/office/officeart/2005/8/layout/radial4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uk-UA"/>
        </a:p>
      </dgm:t>
    </dgm:pt>
    <dgm:pt modelId="{5345F628-F6C3-4A94-BF90-4EC9BB3339C7}">
      <dgm:prSet phldrT="[Текст]"/>
      <dgm:spPr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tretch>
            <a:fillRect/>
          </a:stretch>
        </a:blipFill>
      </dgm:spPr>
      <dgm:t>
        <a:bodyPr/>
        <a:lstStyle/>
        <a:p>
          <a:r>
            <a:rPr lang="uk-UA" b="1" dirty="0" smtClean="0">
              <a:solidFill>
                <a:srgbClr val="002060"/>
              </a:solidFill>
            </a:rPr>
            <a:t>Цілитель</a:t>
          </a:r>
          <a:r>
            <a:rPr lang="uk-UA" dirty="0" smtClean="0"/>
            <a:t> </a:t>
          </a:r>
          <a:endParaRPr lang="uk-UA" dirty="0"/>
        </a:p>
      </dgm:t>
    </dgm:pt>
    <dgm:pt modelId="{7C27BE38-623F-4822-B7D8-AECF784DFA7E}" type="parTrans" cxnId="{222E8523-7167-4597-A06F-CAC62A0317B1}">
      <dgm:prSet/>
      <dgm:spPr/>
      <dgm:t>
        <a:bodyPr/>
        <a:lstStyle/>
        <a:p>
          <a:endParaRPr lang="uk-UA"/>
        </a:p>
      </dgm:t>
    </dgm:pt>
    <dgm:pt modelId="{BDBEBEAB-F98B-4CA0-876F-9263E6D8159A}" type="sibTrans" cxnId="{222E8523-7167-4597-A06F-CAC62A0317B1}">
      <dgm:prSet/>
      <dgm:spPr/>
      <dgm:t>
        <a:bodyPr/>
        <a:lstStyle/>
        <a:p>
          <a:endParaRPr lang="uk-UA"/>
        </a:p>
      </dgm:t>
    </dgm:pt>
    <dgm:pt modelId="{9F9AC99D-ECA0-4A17-9CBA-3E49D452BC63}">
      <dgm:prSet phldrT="[Текст]" custT="1"/>
      <dgm:spPr/>
      <dgm:t>
        <a:bodyPr/>
        <a:lstStyle/>
        <a:p>
          <a:r>
            <a:rPr lang="uk-UA" sz="1600" dirty="0" smtClean="0"/>
            <a:t>Картопляний сік лікує гастрити; знижує кров’яний тиск</a:t>
          </a:r>
          <a:endParaRPr lang="uk-UA" sz="1600" dirty="0"/>
        </a:p>
      </dgm:t>
    </dgm:pt>
    <dgm:pt modelId="{06F02D97-1A3E-4064-9AA4-06F3C3A458EE}" type="parTrans" cxnId="{94C4BDC3-5145-4E5D-8641-118CEED82C65}">
      <dgm:prSet/>
      <dgm:spPr/>
      <dgm:t>
        <a:bodyPr/>
        <a:lstStyle/>
        <a:p>
          <a:endParaRPr lang="uk-UA"/>
        </a:p>
      </dgm:t>
    </dgm:pt>
    <dgm:pt modelId="{0CEB3E54-3792-4D8B-9ED4-3A5E4AA27051}" type="sibTrans" cxnId="{94C4BDC3-5145-4E5D-8641-118CEED82C65}">
      <dgm:prSet/>
      <dgm:spPr/>
      <dgm:t>
        <a:bodyPr/>
        <a:lstStyle/>
        <a:p>
          <a:endParaRPr lang="uk-UA"/>
        </a:p>
      </dgm:t>
    </dgm:pt>
    <dgm:pt modelId="{6C5A0616-90AC-421A-9940-24F2DA3914C2}">
      <dgm:prSet phldrT="[Текст]" custT="1"/>
      <dgm:spPr/>
      <dgm:t>
        <a:bodyPr/>
        <a:lstStyle/>
        <a:p>
          <a:r>
            <a:rPr lang="uk-UA" sz="1600" dirty="0" smtClean="0"/>
            <a:t>Компреси з сирої картоплі добре допомагають при опіках</a:t>
          </a:r>
          <a:endParaRPr lang="uk-UA" sz="1600" dirty="0"/>
        </a:p>
      </dgm:t>
    </dgm:pt>
    <dgm:pt modelId="{5D33DEC1-143C-4F14-B47C-9E712947F33D}" type="parTrans" cxnId="{93911E3E-CE32-488F-8365-9A56F9F129D4}">
      <dgm:prSet/>
      <dgm:spPr/>
      <dgm:t>
        <a:bodyPr/>
        <a:lstStyle/>
        <a:p>
          <a:endParaRPr lang="uk-UA"/>
        </a:p>
      </dgm:t>
    </dgm:pt>
    <dgm:pt modelId="{E3373733-2AAE-46BB-AFA2-26A9ACBA1CC5}" type="sibTrans" cxnId="{93911E3E-CE32-488F-8365-9A56F9F129D4}">
      <dgm:prSet/>
      <dgm:spPr/>
      <dgm:t>
        <a:bodyPr/>
        <a:lstStyle/>
        <a:p>
          <a:endParaRPr lang="uk-UA"/>
        </a:p>
      </dgm:t>
    </dgm:pt>
    <dgm:pt modelId="{5D8D722C-8C5D-4727-B011-B282DEBAFC5E}">
      <dgm:prSet phldrT="[Текст]" custT="1"/>
      <dgm:spPr/>
      <dgm:t>
        <a:bodyPr/>
        <a:lstStyle/>
        <a:p>
          <a:r>
            <a:rPr lang="uk-UA" sz="1600" dirty="0" smtClean="0"/>
            <a:t>Заживляє рани, знімає запалення</a:t>
          </a:r>
          <a:endParaRPr lang="uk-UA" sz="1600" dirty="0"/>
        </a:p>
      </dgm:t>
    </dgm:pt>
    <dgm:pt modelId="{BEA3AF4F-C376-421E-A549-352480746DCE}" type="parTrans" cxnId="{C980A295-4F53-4604-B5B7-923EFCF0AB1D}">
      <dgm:prSet/>
      <dgm:spPr/>
      <dgm:t>
        <a:bodyPr/>
        <a:lstStyle/>
        <a:p>
          <a:endParaRPr lang="uk-UA"/>
        </a:p>
      </dgm:t>
    </dgm:pt>
    <dgm:pt modelId="{9A49005E-21B5-4AF2-AA31-26F2397BD1A4}" type="sibTrans" cxnId="{C980A295-4F53-4604-B5B7-923EFCF0AB1D}">
      <dgm:prSet/>
      <dgm:spPr/>
      <dgm:t>
        <a:bodyPr/>
        <a:lstStyle/>
        <a:p>
          <a:endParaRPr lang="uk-UA"/>
        </a:p>
      </dgm:t>
    </dgm:pt>
    <dgm:pt modelId="{9A705F04-2BF5-4F1F-8983-3E9464D4404D}">
      <dgm:prSet phldrT="[Текст]" custT="1"/>
      <dgm:spPr/>
      <dgm:t>
        <a:bodyPr/>
        <a:lstStyle/>
        <a:p>
          <a:r>
            <a:rPr lang="uk-UA" sz="1600" dirty="0" err="1" smtClean="0"/>
            <a:t>Сорта</a:t>
          </a:r>
          <a:r>
            <a:rPr lang="uk-UA" sz="1600" dirty="0" smtClean="0"/>
            <a:t> картоплі з рожевою </a:t>
          </a:r>
          <a:r>
            <a:rPr lang="uk-UA" sz="1600" dirty="0" err="1" smtClean="0"/>
            <a:t>кожурою</a:t>
          </a:r>
          <a:r>
            <a:rPr lang="uk-UA" sz="1600" dirty="0" smtClean="0"/>
            <a:t> мають речовину, яка здатна вбивати туберкульозну паличку</a:t>
          </a:r>
          <a:endParaRPr lang="uk-UA" sz="1600" dirty="0"/>
        </a:p>
      </dgm:t>
    </dgm:pt>
    <dgm:pt modelId="{A4A593B7-54DF-47A2-8F6C-820D217060BF}" type="parTrans" cxnId="{AF5E006E-5490-4E98-9E0C-F3640A9896F6}">
      <dgm:prSet/>
      <dgm:spPr/>
      <dgm:t>
        <a:bodyPr/>
        <a:lstStyle/>
        <a:p>
          <a:endParaRPr lang="uk-UA"/>
        </a:p>
      </dgm:t>
    </dgm:pt>
    <dgm:pt modelId="{B5CF8D52-40FB-4B5F-8F54-799DFCEF7F25}" type="sibTrans" cxnId="{AF5E006E-5490-4E98-9E0C-F3640A9896F6}">
      <dgm:prSet/>
      <dgm:spPr/>
      <dgm:t>
        <a:bodyPr/>
        <a:lstStyle/>
        <a:p>
          <a:endParaRPr lang="uk-UA"/>
        </a:p>
      </dgm:t>
    </dgm:pt>
    <dgm:pt modelId="{E7A3C89E-16E2-46F4-BB83-72E2013ED9E8}" type="pres">
      <dgm:prSet presAssocID="{F6C8FF19-024E-4B53-AB8A-751A5B6E0BA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4CB60481-EB8D-4314-A705-9FC348877354}" type="pres">
      <dgm:prSet presAssocID="{5345F628-F6C3-4A94-BF90-4EC9BB3339C7}" presName="centerShape" presStyleLbl="node0" presStyleIdx="0" presStyleCnt="1"/>
      <dgm:spPr/>
      <dgm:t>
        <a:bodyPr/>
        <a:lstStyle/>
        <a:p>
          <a:endParaRPr lang="uk-UA"/>
        </a:p>
      </dgm:t>
    </dgm:pt>
    <dgm:pt modelId="{822E2786-2C24-4EB0-8E2B-BED4E3A0F908}" type="pres">
      <dgm:prSet presAssocID="{06F02D97-1A3E-4064-9AA4-06F3C3A458EE}" presName="parTrans" presStyleLbl="bgSibTrans2D1" presStyleIdx="0" presStyleCnt="4"/>
      <dgm:spPr/>
      <dgm:t>
        <a:bodyPr/>
        <a:lstStyle/>
        <a:p>
          <a:endParaRPr lang="uk-UA"/>
        </a:p>
      </dgm:t>
    </dgm:pt>
    <dgm:pt modelId="{75DA6FA4-4ECB-4727-9ECF-277EF0F6057C}" type="pres">
      <dgm:prSet presAssocID="{9F9AC99D-ECA0-4A17-9CBA-3E49D452BC63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3D2D65F-BA9D-4CE5-A92A-69911683CCAF}" type="pres">
      <dgm:prSet presAssocID="{5D33DEC1-143C-4F14-B47C-9E712947F33D}" presName="parTrans" presStyleLbl="bgSibTrans2D1" presStyleIdx="1" presStyleCnt="4"/>
      <dgm:spPr/>
      <dgm:t>
        <a:bodyPr/>
        <a:lstStyle/>
        <a:p>
          <a:endParaRPr lang="uk-UA"/>
        </a:p>
      </dgm:t>
    </dgm:pt>
    <dgm:pt modelId="{C49FFA0C-7166-4A73-BEF6-FB68CD48CCA4}" type="pres">
      <dgm:prSet presAssocID="{6C5A0616-90AC-421A-9940-24F2DA3914C2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29A6856-495D-4346-976B-2F7859C0654F}" type="pres">
      <dgm:prSet presAssocID="{BEA3AF4F-C376-421E-A549-352480746DCE}" presName="parTrans" presStyleLbl="bgSibTrans2D1" presStyleIdx="2" presStyleCnt="4"/>
      <dgm:spPr/>
      <dgm:t>
        <a:bodyPr/>
        <a:lstStyle/>
        <a:p>
          <a:endParaRPr lang="uk-UA"/>
        </a:p>
      </dgm:t>
    </dgm:pt>
    <dgm:pt modelId="{0EF0B6B2-B01D-4DA3-84E4-A1BC7693D924}" type="pres">
      <dgm:prSet presAssocID="{5D8D722C-8C5D-4727-B011-B282DEBAFC5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72D6721-EDF1-4B21-BDF7-9D418ABEF94D}" type="pres">
      <dgm:prSet presAssocID="{A4A593B7-54DF-47A2-8F6C-820D217060BF}" presName="parTrans" presStyleLbl="bgSibTrans2D1" presStyleIdx="3" presStyleCnt="4"/>
      <dgm:spPr/>
      <dgm:t>
        <a:bodyPr/>
        <a:lstStyle/>
        <a:p>
          <a:endParaRPr lang="uk-UA"/>
        </a:p>
      </dgm:t>
    </dgm:pt>
    <dgm:pt modelId="{ED5D9026-816A-4864-8429-89708A3A49CC}" type="pres">
      <dgm:prSet presAssocID="{9A705F04-2BF5-4F1F-8983-3E9464D4404D}" presName="node" presStyleLbl="node1" presStyleIdx="3" presStyleCnt="4" custScaleX="11983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93911E3E-CE32-488F-8365-9A56F9F129D4}" srcId="{5345F628-F6C3-4A94-BF90-4EC9BB3339C7}" destId="{6C5A0616-90AC-421A-9940-24F2DA3914C2}" srcOrd="1" destOrd="0" parTransId="{5D33DEC1-143C-4F14-B47C-9E712947F33D}" sibTransId="{E3373733-2AAE-46BB-AFA2-26A9ACBA1CC5}"/>
    <dgm:cxn modelId="{EFDB94B4-D2CD-4E66-A4D4-D6B99DEB412D}" type="presOf" srcId="{A4A593B7-54DF-47A2-8F6C-820D217060BF}" destId="{D72D6721-EDF1-4B21-BDF7-9D418ABEF94D}" srcOrd="0" destOrd="0" presId="urn:microsoft.com/office/officeart/2005/8/layout/radial4"/>
    <dgm:cxn modelId="{93A6761C-9CC0-4EC4-85CA-A0E800DBF7F6}" type="presOf" srcId="{F6C8FF19-024E-4B53-AB8A-751A5B6E0BA6}" destId="{E7A3C89E-16E2-46F4-BB83-72E2013ED9E8}" srcOrd="0" destOrd="0" presId="urn:microsoft.com/office/officeart/2005/8/layout/radial4"/>
    <dgm:cxn modelId="{0C1DC5D6-AD6A-4DDA-96E6-60876A8D2C73}" type="presOf" srcId="{5345F628-F6C3-4A94-BF90-4EC9BB3339C7}" destId="{4CB60481-EB8D-4314-A705-9FC348877354}" srcOrd="0" destOrd="0" presId="urn:microsoft.com/office/officeart/2005/8/layout/radial4"/>
    <dgm:cxn modelId="{DEF90A28-CD5C-44DD-9DA2-8AE0F8E20E4D}" type="presOf" srcId="{5D33DEC1-143C-4F14-B47C-9E712947F33D}" destId="{53D2D65F-BA9D-4CE5-A92A-69911683CCAF}" srcOrd="0" destOrd="0" presId="urn:microsoft.com/office/officeart/2005/8/layout/radial4"/>
    <dgm:cxn modelId="{94C4BDC3-5145-4E5D-8641-118CEED82C65}" srcId="{5345F628-F6C3-4A94-BF90-4EC9BB3339C7}" destId="{9F9AC99D-ECA0-4A17-9CBA-3E49D452BC63}" srcOrd="0" destOrd="0" parTransId="{06F02D97-1A3E-4064-9AA4-06F3C3A458EE}" sibTransId="{0CEB3E54-3792-4D8B-9ED4-3A5E4AA27051}"/>
    <dgm:cxn modelId="{C980A295-4F53-4604-B5B7-923EFCF0AB1D}" srcId="{5345F628-F6C3-4A94-BF90-4EC9BB3339C7}" destId="{5D8D722C-8C5D-4727-B011-B282DEBAFC5E}" srcOrd="2" destOrd="0" parTransId="{BEA3AF4F-C376-421E-A549-352480746DCE}" sibTransId="{9A49005E-21B5-4AF2-AA31-26F2397BD1A4}"/>
    <dgm:cxn modelId="{32179ACE-DEAA-41F1-9158-DC75DAA91C56}" type="presOf" srcId="{06F02D97-1A3E-4064-9AA4-06F3C3A458EE}" destId="{822E2786-2C24-4EB0-8E2B-BED4E3A0F908}" srcOrd="0" destOrd="0" presId="urn:microsoft.com/office/officeart/2005/8/layout/radial4"/>
    <dgm:cxn modelId="{68EB310B-5D67-4846-8B00-BF82C1C90420}" type="presOf" srcId="{6C5A0616-90AC-421A-9940-24F2DA3914C2}" destId="{C49FFA0C-7166-4A73-BEF6-FB68CD48CCA4}" srcOrd="0" destOrd="0" presId="urn:microsoft.com/office/officeart/2005/8/layout/radial4"/>
    <dgm:cxn modelId="{222E8523-7167-4597-A06F-CAC62A0317B1}" srcId="{F6C8FF19-024E-4B53-AB8A-751A5B6E0BA6}" destId="{5345F628-F6C3-4A94-BF90-4EC9BB3339C7}" srcOrd="0" destOrd="0" parTransId="{7C27BE38-623F-4822-B7D8-AECF784DFA7E}" sibTransId="{BDBEBEAB-F98B-4CA0-876F-9263E6D8159A}"/>
    <dgm:cxn modelId="{C19FF8B6-C9D7-432E-A010-1797720C0972}" type="presOf" srcId="{9A705F04-2BF5-4F1F-8983-3E9464D4404D}" destId="{ED5D9026-816A-4864-8429-89708A3A49CC}" srcOrd="0" destOrd="0" presId="urn:microsoft.com/office/officeart/2005/8/layout/radial4"/>
    <dgm:cxn modelId="{803BD19D-B3AA-4CC6-B5BE-E718BDAF5B79}" type="presOf" srcId="{5D8D722C-8C5D-4727-B011-B282DEBAFC5E}" destId="{0EF0B6B2-B01D-4DA3-84E4-A1BC7693D924}" srcOrd="0" destOrd="0" presId="urn:microsoft.com/office/officeart/2005/8/layout/radial4"/>
    <dgm:cxn modelId="{AF5E006E-5490-4E98-9E0C-F3640A9896F6}" srcId="{5345F628-F6C3-4A94-BF90-4EC9BB3339C7}" destId="{9A705F04-2BF5-4F1F-8983-3E9464D4404D}" srcOrd="3" destOrd="0" parTransId="{A4A593B7-54DF-47A2-8F6C-820D217060BF}" sibTransId="{B5CF8D52-40FB-4B5F-8F54-799DFCEF7F25}"/>
    <dgm:cxn modelId="{B665D60A-C809-4601-BA16-C3D8232E1AB1}" type="presOf" srcId="{BEA3AF4F-C376-421E-A549-352480746DCE}" destId="{929A6856-495D-4346-976B-2F7859C0654F}" srcOrd="0" destOrd="0" presId="urn:microsoft.com/office/officeart/2005/8/layout/radial4"/>
    <dgm:cxn modelId="{A321F643-3411-43E0-AE0B-EFAE86B2195E}" type="presOf" srcId="{9F9AC99D-ECA0-4A17-9CBA-3E49D452BC63}" destId="{75DA6FA4-4ECB-4727-9ECF-277EF0F6057C}" srcOrd="0" destOrd="0" presId="urn:microsoft.com/office/officeart/2005/8/layout/radial4"/>
    <dgm:cxn modelId="{56C72CE8-77FD-4A32-A5EC-D171E03913BD}" type="presParOf" srcId="{E7A3C89E-16E2-46F4-BB83-72E2013ED9E8}" destId="{4CB60481-EB8D-4314-A705-9FC348877354}" srcOrd="0" destOrd="0" presId="urn:microsoft.com/office/officeart/2005/8/layout/radial4"/>
    <dgm:cxn modelId="{59D3FBE8-2E1F-4DD4-858B-1A94FE1A49BA}" type="presParOf" srcId="{E7A3C89E-16E2-46F4-BB83-72E2013ED9E8}" destId="{822E2786-2C24-4EB0-8E2B-BED4E3A0F908}" srcOrd="1" destOrd="0" presId="urn:microsoft.com/office/officeart/2005/8/layout/radial4"/>
    <dgm:cxn modelId="{2C5C8304-8BF9-4A25-9CFA-A5028F87819D}" type="presParOf" srcId="{E7A3C89E-16E2-46F4-BB83-72E2013ED9E8}" destId="{75DA6FA4-4ECB-4727-9ECF-277EF0F6057C}" srcOrd="2" destOrd="0" presId="urn:microsoft.com/office/officeart/2005/8/layout/radial4"/>
    <dgm:cxn modelId="{AEC951ED-8BE2-44E6-A7CF-B7DBEBED8D1B}" type="presParOf" srcId="{E7A3C89E-16E2-46F4-BB83-72E2013ED9E8}" destId="{53D2D65F-BA9D-4CE5-A92A-69911683CCAF}" srcOrd="3" destOrd="0" presId="urn:microsoft.com/office/officeart/2005/8/layout/radial4"/>
    <dgm:cxn modelId="{F2F99C48-C9A4-4408-B9E5-412759FB7375}" type="presParOf" srcId="{E7A3C89E-16E2-46F4-BB83-72E2013ED9E8}" destId="{C49FFA0C-7166-4A73-BEF6-FB68CD48CCA4}" srcOrd="4" destOrd="0" presId="urn:microsoft.com/office/officeart/2005/8/layout/radial4"/>
    <dgm:cxn modelId="{4EB651A1-8168-4E01-9BAE-EC8ED2EF7AEE}" type="presParOf" srcId="{E7A3C89E-16E2-46F4-BB83-72E2013ED9E8}" destId="{929A6856-495D-4346-976B-2F7859C0654F}" srcOrd="5" destOrd="0" presId="urn:microsoft.com/office/officeart/2005/8/layout/radial4"/>
    <dgm:cxn modelId="{115DB40B-A0DC-4578-91B5-0F9EDA798BAE}" type="presParOf" srcId="{E7A3C89E-16E2-46F4-BB83-72E2013ED9E8}" destId="{0EF0B6B2-B01D-4DA3-84E4-A1BC7693D924}" srcOrd="6" destOrd="0" presId="urn:microsoft.com/office/officeart/2005/8/layout/radial4"/>
    <dgm:cxn modelId="{47C4C507-A6BA-40A7-97FB-009AD321BA78}" type="presParOf" srcId="{E7A3C89E-16E2-46F4-BB83-72E2013ED9E8}" destId="{D72D6721-EDF1-4B21-BDF7-9D418ABEF94D}" srcOrd="7" destOrd="0" presId="urn:microsoft.com/office/officeart/2005/8/layout/radial4"/>
    <dgm:cxn modelId="{7FB43E56-BE7D-4C6A-AF96-7B6404F6B424}" type="presParOf" srcId="{E7A3C89E-16E2-46F4-BB83-72E2013ED9E8}" destId="{ED5D9026-816A-4864-8429-89708A3A49CC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95B8C90-B94F-49AE-82D6-1B9EA99B84D1}" type="doc">
      <dgm:prSet loTypeId="urn:microsoft.com/office/officeart/2005/8/layout/vList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uk-UA"/>
        </a:p>
      </dgm:t>
    </dgm:pt>
    <dgm:pt modelId="{97CF93BF-DB91-42CC-9175-6CF8F26EE8A2}">
      <dgm:prSet phldrT="[Текст]" custT="1"/>
      <dgm:spPr/>
      <dgm:t>
        <a:bodyPr/>
        <a:lstStyle/>
        <a:p>
          <a:r>
            <a:rPr lang="uk-UA" sz="2800" dirty="0" smtClean="0"/>
            <a:t>Найбільша у світі картопля була вагою 8 кілограмів</a:t>
          </a:r>
        </a:p>
        <a:p>
          <a:endParaRPr lang="uk-UA" sz="500" dirty="0" smtClean="0"/>
        </a:p>
        <a:p>
          <a:endParaRPr lang="uk-UA" sz="500" dirty="0" smtClean="0"/>
        </a:p>
        <a:p>
          <a:endParaRPr lang="uk-UA" sz="500" dirty="0" smtClean="0"/>
        </a:p>
        <a:p>
          <a:endParaRPr lang="uk-UA" sz="500" dirty="0" smtClean="0"/>
        </a:p>
        <a:p>
          <a:endParaRPr lang="uk-UA" sz="500" dirty="0" smtClean="0"/>
        </a:p>
        <a:p>
          <a:endParaRPr lang="uk-UA" sz="500" dirty="0" smtClean="0"/>
        </a:p>
        <a:p>
          <a:endParaRPr lang="uk-UA" sz="500" dirty="0" smtClean="0"/>
        </a:p>
        <a:p>
          <a:endParaRPr lang="uk-UA" sz="500" dirty="0" smtClean="0"/>
        </a:p>
        <a:p>
          <a:endParaRPr lang="uk-UA" sz="500" dirty="0" smtClean="0"/>
        </a:p>
        <a:p>
          <a:endParaRPr lang="uk-UA" sz="500" dirty="0" smtClean="0"/>
        </a:p>
        <a:p>
          <a:endParaRPr lang="uk-UA" sz="500" dirty="0" smtClean="0"/>
        </a:p>
        <a:p>
          <a:endParaRPr lang="uk-UA" sz="500" dirty="0"/>
        </a:p>
      </dgm:t>
    </dgm:pt>
    <dgm:pt modelId="{2779E424-70B5-4974-8E2E-1BC2099A2A4E}" type="parTrans" cxnId="{022B02DB-8C0B-4485-B941-75EA6BA3D6B6}">
      <dgm:prSet/>
      <dgm:spPr/>
      <dgm:t>
        <a:bodyPr/>
        <a:lstStyle/>
        <a:p>
          <a:endParaRPr lang="uk-UA"/>
        </a:p>
      </dgm:t>
    </dgm:pt>
    <dgm:pt modelId="{9B987B26-BA09-4085-954A-2A94B3873BD5}" type="sibTrans" cxnId="{022B02DB-8C0B-4485-B941-75EA6BA3D6B6}">
      <dgm:prSet/>
      <dgm:spPr/>
      <dgm:t>
        <a:bodyPr/>
        <a:lstStyle/>
        <a:p>
          <a:endParaRPr lang="uk-UA"/>
        </a:p>
      </dgm:t>
    </dgm:pt>
    <dgm:pt modelId="{9E107801-BD7A-4055-AA0B-79EC5E96CF1B}">
      <dgm:prSet phldrT="[Текст]" phldr="1"/>
      <dgm:spPr/>
      <dgm:t>
        <a:bodyPr/>
        <a:lstStyle/>
        <a:p>
          <a:endParaRPr lang="uk-UA" sz="400" dirty="0"/>
        </a:p>
      </dgm:t>
    </dgm:pt>
    <dgm:pt modelId="{4179AC34-F428-484E-856A-20C2EC273181}" type="parTrans" cxnId="{B49F1231-F44D-400C-87A9-E86DC4DE38F3}">
      <dgm:prSet/>
      <dgm:spPr/>
      <dgm:t>
        <a:bodyPr/>
        <a:lstStyle/>
        <a:p>
          <a:endParaRPr lang="uk-UA"/>
        </a:p>
      </dgm:t>
    </dgm:pt>
    <dgm:pt modelId="{C1C6E3D6-709C-49AF-88B0-8EA0CEE19FD1}" type="sibTrans" cxnId="{B49F1231-F44D-400C-87A9-E86DC4DE38F3}">
      <dgm:prSet/>
      <dgm:spPr/>
      <dgm:t>
        <a:bodyPr/>
        <a:lstStyle/>
        <a:p>
          <a:endParaRPr lang="uk-UA"/>
        </a:p>
      </dgm:t>
    </dgm:pt>
    <dgm:pt modelId="{08FD729D-E0E8-4646-A661-AF0A0894A24E}">
      <dgm:prSet phldrT="[Текст]" custT="1"/>
      <dgm:spPr/>
      <dgm:t>
        <a:bodyPr/>
        <a:lstStyle/>
        <a:p>
          <a:r>
            <a:rPr lang="uk-UA" sz="2000" dirty="0" smtClean="0">
              <a:solidFill>
                <a:schemeClr val="accent5">
                  <a:lumMod val="75000"/>
                </a:schemeClr>
              </a:solidFill>
            </a:rPr>
            <a:t>З 1777року по 1779 рік між </a:t>
          </a:r>
          <a:r>
            <a:rPr lang="uk-UA" sz="2000" dirty="0" err="1" smtClean="0">
              <a:solidFill>
                <a:schemeClr val="accent5">
                  <a:lumMod val="75000"/>
                </a:schemeClr>
              </a:solidFill>
            </a:rPr>
            <a:t>Прусією</a:t>
          </a:r>
          <a:r>
            <a:rPr lang="uk-UA" sz="2000" dirty="0" smtClean="0">
              <a:solidFill>
                <a:schemeClr val="accent5">
                  <a:lumMod val="75000"/>
                </a:schemeClr>
              </a:solidFill>
            </a:rPr>
            <a:t> та Австрією йшла « картопляна війна» держави не хотіли вбивати людей і тому  знешкоджували тільки картопляні поля</a:t>
          </a:r>
        </a:p>
        <a:p>
          <a:endParaRPr lang="uk-UA" sz="2000" dirty="0"/>
        </a:p>
      </dgm:t>
    </dgm:pt>
    <dgm:pt modelId="{F05BDE24-0F3B-43C3-B622-37E6215889BF}" type="parTrans" cxnId="{DA501BB2-6E6E-43C7-AEC7-65F69088B1A9}">
      <dgm:prSet/>
      <dgm:spPr/>
      <dgm:t>
        <a:bodyPr/>
        <a:lstStyle/>
        <a:p>
          <a:endParaRPr lang="uk-UA"/>
        </a:p>
      </dgm:t>
    </dgm:pt>
    <dgm:pt modelId="{293A1B38-67B2-423E-A39C-3760A4984FB0}" type="sibTrans" cxnId="{DA501BB2-6E6E-43C7-AEC7-65F69088B1A9}">
      <dgm:prSet/>
      <dgm:spPr/>
      <dgm:t>
        <a:bodyPr/>
        <a:lstStyle/>
        <a:p>
          <a:endParaRPr lang="uk-UA"/>
        </a:p>
      </dgm:t>
    </dgm:pt>
    <dgm:pt modelId="{C3256D75-D37E-4F62-B765-EE7DE108A27D}">
      <dgm:prSet phldrT="[Текст]" phldr="1"/>
      <dgm:spPr/>
      <dgm:t>
        <a:bodyPr/>
        <a:lstStyle/>
        <a:p>
          <a:endParaRPr lang="uk-UA" sz="1200" dirty="0"/>
        </a:p>
      </dgm:t>
    </dgm:pt>
    <dgm:pt modelId="{02BCE0EF-A813-462F-9710-816194714723}" type="parTrans" cxnId="{75861371-0388-496C-BAE8-7CE2AC778865}">
      <dgm:prSet/>
      <dgm:spPr/>
      <dgm:t>
        <a:bodyPr/>
        <a:lstStyle/>
        <a:p>
          <a:endParaRPr lang="uk-UA"/>
        </a:p>
      </dgm:t>
    </dgm:pt>
    <dgm:pt modelId="{10390486-9866-41F0-9534-23D94338C4F1}" type="sibTrans" cxnId="{75861371-0388-496C-BAE8-7CE2AC778865}">
      <dgm:prSet/>
      <dgm:spPr/>
      <dgm:t>
        <a:bodyPr/>
        <a:lstStyle/>
        <a:p>
          <a:endParaRPr lang="uk-UA"/>
        </a:p>
      </dgm:t>
    </dgm:pt>
    <dgm:pt modelId="{0AFF09CD-BEFF-4178-8A07-AA04284C2196}">
      <dgm:prSet phldrT="[Текст]" custT="1"/>
      <dgm:spPr/>
      <dgm:t>
        <a:bodyPr/>
        <a:lstStyle/>
        <a:p>
          <a:endParaRPr lang="uk-UA" sz="1800" dirty="0"/>
        </a:p>
      </dgm:t>
    </dgm:pt>
    <dgm:pt modelId="{AA6B5441-12E3-4FCE-8440-463970D394A1}" type="parTrans" cxnId="{A401B9E8-5898-4E18-8C3F-114C30D4DDB5}">
      <dgm:prSet/>
      <dgm:spPr/>
      <dgm:t>
        <a:bodyPr/>
        <a:lstStyle/>
        <a:p>
          <a:endParaRPr lang="uk-UA"/>
        </a:p>
      </dgm:t>
    </dgm:pt>
    <dgm:pt modelId="{618AE14A-29A9-4F0E-884A-1E41DC26AE17}" type="sibTrans" cxnId="{A401B9E8-5898-4E18-8C3F-114C30D4DDB5}">
      <dgm:prSet/>
      <dgm:spPr/>
      <dgm:t>
        <a:bodyPr/>
        <a:lstStyle/>
        <a:p>
          <a:endParaRPr lang="uk-UA"/>
        </a:p>
      </dgm:t>
    </dgm:pt>
    <dgm:pt modelId="{BE2E1ACD-B1D5-4871-A224-EAAFB0513103}">
      <dgm:prSet phldrT="[Текст]" custT="1"/>
      <dgm:spPr/>
      <dgm:t>
        <a:bodyPr/>
        <a:lstStyle/>
        <a:p>
          <a:endParaRPr lang="uk-UA" sz="1800" dirty="0"/>
        </a:p>
      </dgm:t>
    </dgm:pt>
    <dgm:pt modelId="{34C46D92-BD39-4373-BB6E-B351B9558D21}" type="parTrans" cxnId="{E244F96A-F3E8-49DC-A342-C5D994F63E71}">
      <dgm:prSet/>
      <dgm:spPr/>
      <dgm:t>
        <a:bodyPr/>
        <a:lstStyle/>
        <a:p>
          <a:endParaRPr lang="uk-UA"/>
        </a:p>
      </dgm:t>
    </dgm:pt>
    <dgm:pt modelId="{885F334F-284F-44DD-9047-C91E9450401F}" type="sibTrans" cxnId="{E244F96A-F3E8-49DC-A342-C5D994F63E71}">
      <dgm:prSet/>
      <dgm:spPr/>
      <dgm:t>
        <a:bodyPr/>
        <a:lstStyle/>
        <a:p>
          <a:endParaRPr lang="uk-UA"/>
        </a:p>
      </dgm:t>
    </dgm:pt>
    <dgm:pt modelId="{06622B0F-34C0-4E34-86C0-34E87BF15DCC}">
      <dgm:prSet phldrT="[Текст]" custT="1"/>
      <dgm:spPr/>
      <dgm:t>
        <a:bodyPr/>
        <a:lstStyle/>
        <a:p>
          <a:r>
            <a:rPr lang="ru-RU" sz="2000" b="1" dirty="0" err="1" smtClean="0">
              <a:solidFill>
                <a:schemeClr val="bg1"/>
              </a:solidFill>
            </a:rPr>
            <a:t>Картопля</a:t>
          </a:r>
          <a:r>
            <a:rPr lang="ru-RU" sz="2000" b="1" dirty="0" smtClean="0">
              <a:solidFill>
                <a:schemeClr val="bg1"/>
              </a:solidFill>
            </a:rPr>
            <a:t> </a:t>
          </a:r>
          <a:r>
            <a:rPr lang="ru-RU" sz="2000" b="1" dirty="0" err="1" smtClean="0">
              <a:solidFill>
                <a:schemeClr val="bg1"/>
              </a:solidFill>
            </a:rPr>
            <a:t>була</a:t>
          </a:r>
          <a:r>
            <a:rPr lang="ru-RU" sz="2000" b="1" dirty="0" smtClean="0">
              <a:solidFill>
                <a:schemeClr val="bg1"/>
              </a:solidFill>
            </a:rPr>
            <a:t> першим </a:t>
          </a:r>
          <a:r>
            <a:rPr lang="ru-RU" sz="2000" b="1" dirty="0" err="1" smtClean="0">
              <a:solidFill>
                <a:schemeClr val="bg1"/>
              </a:solidFill>
            </a:rPr>
            <a:t>овочем</a:t>
          </a:r>
          <a:r>
            <a:rPr lang="ru-RU" sz="2000" b="1" dirty="0" smtClean="0">
              <a:solidFill>
                <a:schemeClr val="bg1"/>
              </a:solidFill>
            </a:rPr>
            <a:t>, </a:t>
          </a:r>
          <a:r>
            <a:rPr lang="ru-RU" sz="2000" b="1" dirty="0" err="1" smtClean="0">
              <a:solidFill>
                <a:schemeClr val="bg1"/>
              </a:solidFill>
            </a:rPr>
            <a:t>який</a:t>
          </a:r>
          <a:r>
            <a:rPr lang="ru-RU" sz="2000" b="1" dirty="0" smtClean="0">
              <a:solidFill>
                <a:schemeClr val="bg1"/>
              </a:solidFill>
            </a:rPr>
            <a:t>  </a:t>
          </a:r>
          <a:r>
            <a:rPr lang="ru-RU" sz="2000" b="1" dirty="0" err="1" smtClean="0">
              <a:solidFill>
                <a:schemeClr val="bg1"/>
              </a:solidFill>
              <a:latin typeface="Calibri" pitchFamily="34" charset="0"/>
            </a:rPr>
            <a:t>виростили</a:t>
          </a:r>
          <a:r>
            <a:rPr lang="ru-RU" sz="2000" b="1" dirty="0" smtClean="0">
              <a:solidFill>
                <a:schemeClr val="bg1"/>
              </a:solidFill>
              <a:latin typeface="Calibri" pitchFamily="34" charset="0"/>
            </a:rPr>
            <a:t> на </a:t>
          </a:r>
          <a:r>
            <a:rPr lang="ru-RU" sz="2000" b="1" dirty="0" err="1" smtClean="0">
              <a:solidFill>
                <a:schemeClr val="bg1"/>
              </a:solidFill>
              <a:latin typeface="Calibri" pitchFamily="34" charset="0"/>
            </a:rPr>
            <a:t>космічному</a:t>
          </a:r>
          <a:r>
            <a:rPr lang="ru-RU" sz="2000" b="1" dirty="0" smtClean="0">
              <a:solidFill>
                <a:schemeClr val="bg1"/>
              </a:solidFill>
              <a:latin typeface="Calibri" pitchFamily="34" charset="0"/>
            </a:rPr>
            <a:t> </a:t>
          </a:r>
          <a:r>
            <a:rPr lang="ru-RU" sz="2000" b="1" dirty="0" err="1" smtClean="0">
              <a:solidFill>
                <a:schemeClr val="bg1"/>
              </a:solidFill>
              <a:latin typeface="Calibri" pitchFamily="34" charset="0"/>
            </a:rPr>
            <a:t>кораблі</a:t>
          </a:r>
          <a:r>
            <a:rPr lang="ru-RU" sz="2000" b="1" dirty="0" smtClean="0">
              <a:solidFill>
                <a:schemeClr val="bg1"/>
              </a:solidFill>
              <a:latin typeface="Calibri" pitchFamily="34" charset="0"/>
            </a:rPr>
            <a:t> «</a:t>
          </a:r>
          <a:r>
            <a:rPr lang="ru-RU" sz="2000" b="1" dirty="0" err="1" smtClean="0">
              <a:solidFill>
                <a:schemeClr val="bg1"/>
              </a:solidFill>
              <a:latin typeface="Calibri" pitchFamily="34" charset="0"/>
            </a:rPr>
            <a:t>Колумбія</a:t>
          </a:r>
          <a:r>
            <a:rPr lang="ru-RU" sz="2000" b="1" dirty="0" smtClean="0">
              <a:solidFill>
                <a:schemeClr val="bg1"/>
              </a:solidFill>
              <a:latin typeface="Calibri" pitchFamily="34" charset="0"/>
            </a:rPr>
            <a:t>» у </a:t>
          </a:r>
          <a:r>
            <a:rPr lang="ru-RU" sz="2000" b="1" dirty="0" err="1" smtClean="0">
              <a:solidFill>
                <a:schemeClr val="bg1"/>
              </a:solidFill>
              <a:latin typeface="Calibri" pitchFamily="34" charset="0"/>
            </a:rPr>
            <a:t>жовтні</a:t>
          </a:r>
          <a:r>
            <a:rPr lang="ru-RU" sz="2000" b="1" dirty="0" smtClean="0">
              <a:solidFill>
                <a:schemeClr val="bg1"/>
              </a:solidFill>
              <a:latin typeface="Calibri" pitchFamily="34" charset="0"/>
            </a:rPr>
            <a:t> 1995року</a:t>
          </a:r>
          <a:endParaRPr lang="ru-RU" sz="1600" dirty="0" smtClean="0">
            <a:solidFill>
              <a:schemeClr val="bg1"/>
            </a:solidFill>
          </a:endParaRPr>
        </a:p>
      </dgm:t>
    </dgm:pt>
    <dgm:pt modelId="{32DF3E70-004F-4EBA-8B6F-384669B9188A}" type="sibTrans" cxnId="{AEB6BF05-AD9D-4002-ABFE-941C16ACE424}">
      <dgm:prSet/>
      <dgm:spPr/>
      <dgm:t>
        <a:bodyPr/>
        <a:lstStyle/>
        <a:p>
          <a:endParaRPr lang="uk-UA"/>
        </a:p>
      </dgm:t>
    </dgm:pt>
    <dgm:pt modelId="{CF966C96-9E4C-4EA5-B123-924F17439500}" type="parTrans" cxnId="{AEB6BF05-AD9D-4002-ABFE-941C16ACE424}">
      <dgm:prSet/>
      <dgm:spPr/>
      <dgm:t>
        <a:bodyPr/>
        <a:lstStyle/>
        <a:p>
          <a:endParaRPr lang="uk-UA"/>
        </a:p>
      </dgm:t>
    </dgm:pt>
    <dgm:pt modelId="{0BB2A11A-1F8F-4CAE-9311-5D7FA9B27F04}" type="pres">
      <dgm:prSet presAssocID="{295B8C90-B94F-49AE-82D6-1B9EA99B84D1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B9A05B34-7CD2-4927-AA99-46A18E45A698}" type="pres">
      <dgm:prSet presAssocID="{97CF93BF-DB91-42CC-9175-6CF8F26EE8A2}" presName="comp" presStyleCnt="0"/>
      <dgm:spPr/>
    </dgm:pt>
    <dgm:pt modelId="{C752C0D8-EBFC-4EC1-BDC3-05A6708EBCBE}" type="pres">
      <dgm:prSet presAssocID="{97CF93BF-DB91-42CC-9175-6CF8F26EE8A2}" presName="box" presStyleLbl="node1" presStyleIdx="0" presStyleCnt="3" custScaleY="73029"/>
      <dgm:spPr/>
      <dgm:t>
        <a:bodyPr/>
        <a:lstStyle/>
        <a:p>
          <a:endParaRPr lang="uk-UA"/>
        </a:p>
      </dgm:t>
    </dgm:pt>
    <dgm:pt modelId="{02F6A38A-6DDC-4D2D-93FF-F98898F69C99}" type="pres">
      <dgm:prSet presAssocID="{97CF93BF-DB91-42CC-9175-6CF8F26EE8A2}" presName="img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59B387B6-CCBE-4BF5-A595-E3683842F6F3}" type="pres">
      <dgm:prSet presAssocID="{97CF93BF-DB91-42CC-9175-6CF8F26EE8A2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465E943-8CC6-4ADB-831B-3E6577415083}" type="pres">
      <dgm:prSet presAssocID="{9B987B26-BA09-4085-954A-2A94B3873BD5}" presName="spacer" presStyleCnt="0"/>
      <dgm:spPr/>
    </dgm:pt>
    <dgm:pt modelId="{F72A1845-8077-486B-8112-C1B3047CEC0F}" type="pres">
      <dgm:prSet presAssocID="{08FD729D-E0E8-4646-A661-AF0A0894A24E}" presName="comp" presStyleCnt="0"/>
      <dgm:spPr/>
    </dgm:pt>
    <dgm:pt modelId="{ABE17424-3665-40A0-B495-88D693CA042E}" type="pres">
      <dgm:prSet presAssocID="{08FD729D-E0E8-4646-A661-AF0A0894A24E}" presName="box" presStyleLbl="node1" presStyleIdx="1" presStyleCnt="3" custScaleY="134930"/>
      <dgm:spPr/>
      <dgm:t>
        <a:bodyPr/>
        <a:lstStyle/>
        <a:p>
          <a:endParaRPr lang="uk-UA"/>
        </a:p>
      </dgm:t>
    </dgm:pt>
    <dgm:pt modelId="{881488A9-23AE-4C51-A431-E388CAC3A7A5}" type="pres">
      <dgm:prSet presAssocID="{08FD729D-E0E8-4646-A661-AF0A0894A24E}" presName="img" presStyleLbl="fgImgPlace1" presStyleIdx="1" presStyleCnt="3" custFlipHor="1" custScaleY="176318"/>
      <dgm:spPr>
        <a:blipFill rotWithShape="1">
          <a:blip xmlns:r="http://schemas.openxmlformats.org/officeDocument/2006/relationships"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a:blipFill>
      </dgm:spPr>
    </dgm:pt>
    <dgm:pt modelId="{E3263DDC-C98C-41C4-95B7-785568E85A5D}" type="pres">
      <dgm:prSet presAssocID="{08FD729D-E0E8-4646-A661-AF0A0894A24E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1896ADC-750C-4E5C-B121-300366E89255}" type="pres">
      <dgm:prSet presAssocID="{293A1B38-67B2-423E-A39C-3760A4984FB0}" presName="spacer" presStyleCnt="0"/>
      <dgm:spPr/>
    </dgm:pt>
    <dgm:pt modelId="{8663CD43-6D74-4BB5-9269-5C2A61CFA3E5}" type="pres">
      <dgm:prSet presAssocID="{06622B0F-34C0-4E34-86C0-34E87BF15DCC}" presName="comp" presStyleCnt="0"/>
      <dgm:spPr/>
    </dgm:pt>
    <dgm:pt modelId="{1947527A-390A-4558-8F7C-BE10BD19C8A8}" type="pres">
      <dgm:prSet presAssocID="{06622B0F-34C0-4E34-86C0-34E87BF15DCC}" presName="box" presStyleLbl="node1" presStyleIdx="2" presStyleCnt="3" custScaleY="102303"/>
      <dgm:spPr/>
      <dgm:t>
        <a:bodyPr/>
        <a:lstStyle/>
        <a:p>
          <a:endParaRPr lang="uk-UA"/>
        </a:p>
      </dgm:t>
    </dgm:pt>
    <dgm:pt modelId="{9C3EBC78-B774-42DA-918C-CFD823523452}" type="pres">
      <dgm:prSet presAssocID="{06622B0F-34C0-4E34-86C0-34E87BF15DCC}" presName="img" presStyleLbl="fgImgPlace1" presStyleIdx="2" presStyleCnt="3" custScaleY="142780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21B91966-92F1-44D4-966C-E8A317A76F3C}" type="pres">
      <dgm:prSet presAssocID="{06622B0F-34C0-4E34-86C0-34E87BF15DCC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73942ED3-9341-41EC-94A9-71BDEEDE8584}" type="presOf" srcId="{0AFF09CD-BEFF-4178-8A07-AA04284C2196}" destId="{E3263DDC-C98C-41C4-95B7-785568E85A5D}" srcOrd="1" destOrd="2" presId="urn:microsoft.com/office/officeart/2005/8/layout/vList4"/>
    <dgm:cxn modelId="{E244F96A-F3E8-49DC-A342-C5D994F63E71}" srcId="{08FD729D-E0E8-4646-A661-AF0A0894A24E}" destId="{BE2E1ACD-B1D5-4871-A224-EAAFB0513103}" srcOrd="0" destOrd="0" parTransId="{34C46D92-BD39-4373-BB6E-B351B9558D21}" sibTransId="{885F334F-284F-44DD-9047-C91E9450401F}"/>
    <dgm:cxn modelId="{6D437E03-61B9-4935-84A0-1DD645B8EFF5}" type="presOf" srcId="{08FD729D-E0E8-4646-A661-AF0A0894A24E}" destId="{ABE17424-3665-40A0-B495-88D693CA042E}" srcOrd="0" destOrd="0" presId="urn:microsoft.com/office/officeart/2005/8/layout/vList4"/>
    <dgm:cxn modelId="{1AAC9DBC-3D6B-4F8F-9DC1-C4751E54FD4C}" type="presOf" srcId="{97CF93BF-DB91-42CC-9175-6CF8F26EE8A2}" destId="{59B387B6-CCBE-4BF5-A595-E3683842F6F3}" srcOrd="1" destOrd="0" presId="urn:microsoft.com/office/officeart/2005/8/layout/vList4"/>
    <dgm:cxn modelId="{A401B9E8-5898-4E18-8C3F-114C30D4DDB5}" srcId="{08FD729D-E0E8-4646-A661-AF0A0894A24E}" destId="{0AFF09CD-BEFF-4178-8A07-AA04284C2196}" srcOrd="1" destOrd="0" parTransId="{AA6B5441-12E3-4FCE-8440-463970D394A1}" sibTransId="{618AE14A-29A9-4F0E-884A-1E41DC26AE17}"/>
    <dgm:cxn modelId="{3DD665C2-3FC3-4D89-AC73-0E52C406E64E}" type="presOf" srcId="{295B8C90-B94F-49AE-82D6-1B9EA99B84D1}" destId="{0BB2A11A-1F8F-4CAE-9311-5D7FA9B27F04}" srcOrd="0" destOrd="0" presId="urn:microsoft.com/office/officeart/2005/8/layout/vList4"/>
    <dgm:cxn modelId="{F39A28B1-6D3A-403D-804B-7585B158E9D4}" type="presOf" srcId="{BE2E1ACD-B1D5-4871-A224-EAAFB0513103}" destId="{E3263DDC-C98C-41C4-95B7-785568E85A5D}" srcOrd="1" destOrd="1" presId="urn:microsoft.com/office/officeart/2005/8/layout/vList4"/>
    <dgm:cxn modelId="{75861371-0388-496C-BAE8-7CE2AC778865}" srcId="{08FD729D-E0E8-4646-A661-AF0A0894A24E}" destId="{C3256D75-D37E-4F62-B765-EE7DE108A27D}" srcOrd="2" destOrd="0" parTransId="{02BCE0EF-A813-462F-9710-816194714723}" sibTransId="{10390486-9866-41F0-9534-23D94338C4F1}"/>
    <dgm:cxn modelId="{2B71C8B9-0F59-4DB9-A031-8136DE5E085F}" type="presOf" srcId="{08FD729D-E0E8-4646-A661-AF0A0894A24E}" destId="{E3263DDC-C98C-41C4-95B7-785568E85A5D}" srcOrd="1" destOrd="0" presId="urn:microsoft.com/office/officeart/2005/8/layout/vList4"/>
    <dgm:cxn modelId="{E3FDEE8E-F0B1-4C53-9E46-5867534C69C9}" type="presOf" srcId="{06622B0F-34C0-4E34-86C0-34E87BF15DCC}" destId="{1947527A-390A-4558-8F7C-BE10BD19C8A8}" srcOrd="0" destOrd="0" presId="urn:microsoft.com/office/officeart/2005/8/layout/vList4"/>
    <dgm:cxn modelId="{A13B10F8-A3CB-40AF-A0B2-E7A0CD41CC7D}" type="presOf" srcId="{C3256D75-D37E-4F62-B765-EE7DE108A27D}" destId="{ABE17424-3665-40A0-B495-88D693CA042E}" srcOrd="0" destOrd="3" presId="urn:microsoft.com/office/officeart/2005/8/layout/vList4"/>
    <dgm:cxn modelId="{6CE6183D-57B2-4650-89F6-CDABA186A986}" type="presOf" srcId="{9E107801-BD7A-4055-AA0B-79EC5E96CF1B}" destId="{59B387B6-CCBE-4BF5-A595-E3683842F6F3}" srcOrd="1" destOrd="1" presId="urn:microsoft.com/office/officeart/2005/8/layout/vList4"/>
    <dgm:cxn modelId="{B49F1231-F44D-400C-87A9-E86DC4DE38F3}" srcId="{97CF93BF-DB91-42CC-9175-6CF8F26EE8A2}" destId="{9E107801-BD7A-4055-AA0B-79EC5E96CF1B}" srcOrd="0" destOrd="0" parTransId="{4179AC34-F428-484E-856A-20C2EC273181}" sibTransId="{C1C6E3D6-709C-49AF-88B0-8EA0CEE19FD1}"/>
    <dgm:cxn modelId="{022B02DB-8C0B-4485-B941-75EA6BA3D6B6}" srcId="{295B8C90-B94F-49AE-82D6-1B9EA99B84D1}" destId="{97CF93BF-DB91-42CC-9175-6CF8F26EE8A2}" srcOrd="0" destOrd="0" parTransId="{2779E424-70B5-4974-8E2E-1BC2099A2A4E}" sibTransId="{9B987B26-BA09-4085-954A-2A94B3873BD5}"/>
    <dgm:cxn modelId="{C3475F4C-5EDF-4A61-BCD7-E1D5D240E678}" type="presOf" srcId="{0AFF09CD-BEFF-4178-8A07-AA04284C2196}" destId="{ABE17424-3665-40A0-B495-88D693CA042E}" srcOrd="0" destOrd="2" presId="urn:microsoft.com/office/officeart/2005/8/layout/vList4"/>
    <dgm:cxn modelId="{59592576-CE52-41F8-B768-821F132844AF}" type="presOf" srcId="{BE2E1ACD-B1D5-4871-A224-EAAFB0513103}" destId="{ABE17424-3665-40A0-B495-88D693CA042E}" srcOrd="0" destOrd="1" presId="urn:microsoft.com/office/officeart/2005/8/layout/vList4"/>
    <dgm:cxn modelId="{DA501BB2-6E6E-43C7-AEC7-65F69088B1A9}" srcId="{295B8C90-B94F-49AE-82D6-1B9EA99B84D1}" destId="{08FD729D-E0E8-4646-A661-AF0A0894A24E}" srcOrd="1" destOrd="0" parTransId="{F05BDE24-0F3B-43C3-B622-37E6215889BF}" sibTransId="{293A1B38-67B2-423E-A39C-3760A4984FB0}"/>
    <dgm:cxn modelId="{AEB6BF05-AD9D-4002-ABFE-941C16ACE424}" srcId="{295B8C90-B94F-49AE-82D6-1B9EA99B84D1}" destId="{06622B0F-34C0-4E34-86C0-34E87BF15DCC}" srcOrd="2" destOrd="0" parTransId="{CF966C96-9E4C-4EA5-B123-924F17439500}" sibTransId="{32DF3E70-004F-4EBA-8B6F-384669B9188A}"/>
    <dgm:cxn modelId="{445E0C8C-1AFB-4952-9A55-15CA7CDA68E3}" type="presOf" srcId="{9E107801-BD7A-4055-AA0B-79EC5E96CF1B}" destId="{C752C0D8-EBFC-4EC1-BDC3-05A6708EBCBE}" srcOrd="0" destOrd="1" presId="urn:microsoft.com/office/officeart/2005/8/layout/vList4"/>
    <dgm:cxn modelId="{D8D71808-7C6E-43D3-8943-469D68B64D20}" type="presOf" srcId="{C3256D75-D37E-4F62-B765-EE7DE108A27D}" destId="{E3263DDC-C98C-41C4-95B7-785568E85A5D}" srcOrd="1" destOrd="3" presId="urn:microsoft.com/office/officeart/2005/8/layout/vList4"/>
    <dgm:cxn modelId="{C0C77E81-5EED-4018-AF99-6F7B88074F19}" type="presOf" srcId="{06622B0F-34C0-4E34-86C0-34E87BF15DCC}" destId="{21B91966-92F1-44D4-966C-E8A317A76F3C}" srcOrd="1" destOrd="0" presId="urn:microsoft.com/office/officeart/2005/8/layout/vList4"/>
    <dgm:cxn modelId="{6383EF8F-0E08-41C2-ADE4-507D5D760206}" type="presOf" srcId="{97CF93BF-DB91-42CC-9175-6CF8F26EE8A2}" destId="{C752C0D8-EBFC-4EC1-BDC3-05A6708EBCBE}" srcOrd="0" destOrd="0" presId="urn:microsoft.com/office/officeart/2005/8/layout/vList4"/>
    <dgm:cxn modelId="{46AA9384-BA5E-424E-9FC7-E9220FC6CAAF}" type="presParOf" srcId="{0BB2A11A-1F8F-4CAE-9311-5D7FA9B27F04}" destId="{B9A05B34-7CD2-4927-AA99-46A18E45A698}" srcOrd="0" destOrd="0" presId="urn:microsoft.com/office/officeart/2005/8/layout/vList4"/>
    <dgm:cxn modelId="{F19B579B-6AE7-4EEE-853C-9AAFD520F32F}" type="presParOf" srcId="{B9A05B34-7CD2-4927-AA99-46A18E45A698}" destId="{C752C0D8-EBFC-4EC1-BDC3-05A6708EBCBE}" srcOrd="0" destOrd="0" presId="urn:microsoft.com/office/officeart/2005/8/layout/vList4"/>
    <dgm:cxn modelId="{76976AAC-E995-4D44-A0B6-B0DF2E71B9E2}" type="presParOf" srcId="{B9A05B34-7CD2-4927-AA99-46A18E45A698}" destId="{02F6A38A-6DDC-4D2D-93FF-F98898F69C99}" srcOrd="1" destOrd="0" presId="urn:microsoft.com/office/officeart/2005/8/layout/vList4"/>
    <dgm:cxn modelId="{87D6D56C-97B6-4A5B-85FB-7D3592F413D2}" type="presParOf" srcId="{B9A05B34-7CD2-4927-AA99-46A18E45A698}" destId="{59B387B6-CCBE-4BF5-A595-E3683842F6F3}" srcOrd="2" destOrd="0" presId="urn:microsoft.com/office/officeart/2005/8/layout/vList4"/>
    <dgm:cxn modelId="{6B0AF1D9-151E-4972-9E1E-8FF7B6BD3358}" type="presParOf" srcId="{0BB2A11A-1F8F-4CAE-9311-5D7FA9B27F04}" destId="{4465E943-8CC6-4ADB-831B-3E6577415083}" srcOrd="1" destOrd="0" presId="urn:microsoft.com/office/officeart/2005/8/layout/vList4"/>
    <dgm:cxn modelId="{F4114BD5-F38D-4840-ADC5-3D2FBEA81D81}" type="presParOf" srcId="{0BB2A11A-1F8F-4CAE-9311-5D7FA9B27F04}" destId="{F72A1845-8077-486B-8112-C1B3047CEC0F}" srcOrd="2" destOrd="0" presId="urn:microsoft.com/office/officeart/2005/8/layout/vList4"/>
    <dgm:cxn modelId="{275A339E-AC0E-41C9-A63F-C7F8E04DF039}" type="presParOf" srcId="{F72A1845-8077-486B-8112-C1B3047CEC0F}" destId="{ABE17424-3665-40A0-B495-88D693CA042E}" srcOrd="0" destOrd="0" presId="urn:microsoft.com/office/officeart/2005/8/layout/vList4"/>
    <dgm:cxn modelId="{4B5A1971-1789-4435-BCA0-E7A5DCE5C6B8}" type="presParOf" srcId="{F72A1845-8077-486B-8112-C1B3047CEC0F}" destId="{881488A9-23AE-4C51-A431-E388CAC3A7A5}" srcOrd="1" destOrd="0" presId="urn:microsoft.com/office/officeart/2005/8/layout/vList4"/>
    <dgm:cxn modelId="{08340852-A8E6-4684-96D0-EC997BC8C8B8}" type="presParOf" srcId="{F72A1845-8077-486B-8112-C1B3047CEC0F}" destId="{E3263DDC-C98C-41C4-95B7-785568E85A5D}" srcOrd="2" destOrd="0" presId="urn:microsoft.com/office/officeart/2005/8/layout/vList4"/>
    <dgm:cxn modelId="{705A690D-F79A-4050-91FE-73B425F69C31}" type="presParOf" srcId="{0BB2A11A-1F8F-4CAE-9311-5D7FA9B27F04}" destId="{91896ADC-750C-4E5C-B121-300366E89255}" srcOrd="3" destOrd="0" presId="urn:microsoft.com/office/officeart/2005/8/layout/vList4"/>
    <dgm:cxn modelId="{E53EEC3B-E8EC-4E38-826D-A14E6EF5A8DE}" type="presParOf" srcId="{0BB2A11A-1F8F-4CAE-9311-5D7FA9B27F04}" destId="{8663CD43-6D74-4BB5-9269-5C2A61CFA3E5}" srcOrd="4" destOrd="0" presId="urn:microsoft.com/office/officeart/2005/8/layout/vList4"/>
    <dgm:cxn modelId="{E761E3DA-B858-4322-93E9-CBF772FB93F1}" type="presParOf" srcId="{8663CD43-6D74-4BB5-9269-5C2A61CFA3E5}" destId="{1947527A-390A-4558-8F7C-BE10BD19C8A8}" srcOrd="0" destOrd="0" presId="urn:microsoft.com/office/officeart/2005/8/layout/vList4"/>
    <dgm:cxn modelId="{5849F9C1-1360-44C6-94DD-9CF95AE5CF68}" type="presParOf" srcId="{8663CD43-6D74-4BB5-9269-5C2A61CFA3E5}" destId="{9C3EBC78-B774-42DA-918C-CFD823523452}" srcOrd="1" destOrd="0" presId="urn:microsoft.com/office/officeart/2005/8/layout/vList4"/>
    <dgm:cxn modelId="{6290B4A1-CF6C-4D8E-9FDE-5F971C4F7859}" type="presParOf" srcId="{8663CD43-6D74-4BB5-9269-5C2A61CFA3E5}" destId="{21B91966-92F1-44D4-966C-E8A317A76F3C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7414B6-47B7-43A8-8A1C-818076CC4C4D}">
      <dsp:nvSpPr>
        <dsp:cNvPr id="0" name=""/>
        <dsp:cNvSpPr/>
      </dsp:nvSpPr>
      <dsp:spPr>
        <a:xfrm>
          <a:off x="0" y="0"/>
          <a:ext cx="2971800" cy="9286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8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1400" kern="1200"/>
        </a:p>
      </dsp:txBody>
      <dsp:txXfrm>
        <a:off x="687228" y="0"/>
        <a:ext cx="2284571" cy="928687"/>
      </dsp:txXfrm>
    </dsp:sp>
    <dsp:sp modelId="{4308ECAD-AC7B-40E7-B47C-139AD19EC6FC}">
      <dsp:nvSpPr>
        <dsp:cNvPr id="0" name=""/>
        <dsp:cNvSpPr/>
      </dsp:nvSpPr>
      <dsp:spPr>
        <a:xfrm>
          <a:off x="92868" y="92868"/>
          <a:ext cx="594360" cy="742949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ACEAC1-8C52-4D9D-81AD-F83E579A477D}">
      <dsp:nvSpPr>
        <dsp:cNvPr id="0" name=""/>
        <dsp:cNvSpPr/>
      </dsp:nvSpPr>
      <dsp:spPr>
        <a:xfrm>
          <a:off x="0" y="1021556"/>
          <a:ext cx="2971800" cy="9286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8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1400" kern="1200"/>
        </a:p>
      </dsp:txBody>
      <dsp:txXfrm>
        <a:off x="687228" y="1021556"/>
        <a:ext cx="2284571" cy="928687"/>
      </dsp:txXfrm>
    </dsp:sp>
    <dsp:sp modelId="{2EF3775A-C3AE-46A8-A5A9-9CCBE95CD29F}">
      <dsp:nvSpPr>
        <dsp:cNvPr id="0" name=""/>
        <dsp:cNvSpPr/>
      </dsp:nvSpPr>
      <dsp:spPr>
        <a:xfrm>
          <a:off x="92868" y="1114424"/>
          <a:ext cx="594360" cy="742949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BBE53B-8650-4244-9F20-4C9F9A979F9E}">
      <dsp:nvSpPr>
        <dsp:cNvPr id="0" name=""/>
        <dsp:cNvSpPr/>
      </dsp:nvSpPr>
      <dsp:spPr>
        <a:xfrm>
          <a:off x="0" y="2043112"/>
          <a:ext cx="2971800" cy="9286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8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1400" kern="1200"/>
        </a:p>
      </dsp:txBody>
      <dsp:txXfrm>
        <a:off x="687228" y="2043112"/>
        <a:ext cx="2284571" cy="928687"/>
      </dsp:txXfrm>
    </dsp:sp>
    <dsp:sp modelId="{06FEE4F6-C103-4886-B67D-3F2D20369E96}">
      <dsp:nvSpPr>
        <dsp:cNvPr id="0" name=""/>
        <dsp:cNvSpPr/>
      </dsp:nvSpPr>
      <dsp:spPr>
        <a:xfrm>
          <a:off x="92868" y="2135981"/>
          <a:ext cx="594360" cy="742949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B60481-EB8D-4314-A705-9FC348877354}">
      <dsp:nvSpPr>
        <dsp:cNvPr id="0" name=""/>
        <dsp:cNvSpPr/>
      </dsp:nvSpPr>
      <dsp:spPr>
        <a:xfrm>
          <a:off x="2367470" y="2187401"/>
          <a:ext cx="1814510" cy="1814510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b="1" kern="1200" dirty="0" smtClean="0">
              <a:solidFill>
                <a:srgbClr val="002060"/>
              </a:solidFill>
            </a:rPr>
            <a:t>Цілитель</a:t>
          </a:r>
          <a:r>
            <a:rPr lang="uk-UA" sz="2100" kern="1200" dirty="0" smtClean="0"/>
            <a:t> </a:t>
          </a:r>
          <a:endParaRPr lang="uk-UA" sz="2100" kern="1200" dirty="0"/>
        </a:p>
      </dsp:txBody>
      <dsp:txXfrm>
        <a:off x="2633199" y="2453130"/>
        <a:ext cx="1283052" cy="1283052"/>
      </dsp:txXfrm>
    </dsp:sp>
    <dsp:sp modelId="{822E2786-2C24-4EB0-8E2B-BED4E3A0F908}">
      <dsp:nvSpPr>
        <dsp:cNvPr id="0" name=""/>
        <dsp:cNvSpPr/>
      </dsp:nvSpPr>
      <dsp:spPr>
        <a:xfrm rot="11700000">
          <a:off x="750526" y="2372178"/>
          <a:ext cx="1585727" cy="517135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DA6FA4-4ECB-4727-9ECF-277EF0F6057C}">
      <dsp:nvSpPr>
        <dsp:cNvPr id="0" name=""/>
        <dsp:cNvSpPr/>
      </dsp:nvSpPr>
      <dsp:spPr>
        <a:xfrm>
          <a:off x="-84349" y="1736024"/>
          <a:ext cx="1723784" cy="137902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Картопляний сік лікує гастрити; знижує кров’яний тиск</a:t>
          </a:r>
          <a:endParaRPr lang="uk-UA" sz="1600" kern="1200" dirty="0"/>
        </a:p>
      </dsp:txBody>
      <dsp:txXfrm>
        <a:off x="-43959" y="1776414"/>
        <a:ext cx="1643004" cy="1298247"/>
      </dsp:txXfrm>
    </dsp:sp>
    <dsp:sp modelId="{53D2D65F-BA9D-4CE5-A92A-69911683CCAF}">
      <dsp:nvSpPr>
        <dsp:cNvPr id="0" name=""/>
        <dsp:cNvSpPr/>
      </dsp:nvSpPr>
      <dsp:spPr>
        <a:xfrm rot="14700000">
          <a:off x="1724356" y="1211613"/>
          <a:ext cx="1585727" cy="517135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5402520"/>
            <a:satOff val="11111"/>
            <a:lumOff val="-85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9FFA0C-7166-4A73-BEF6-FB68CD48CCA4}">
      <dsp:nvSpPr>
        <dsp:cNvPr id="0" name=""/>
        <dsp:cNvSpPr/>
      </dsp:nvSpPr>
      <dsp:spPr>
        <a:xfrm>
          <a:off x="1320249" y="62088"/>
          <a:ext cx="1723784" cy="1379027"/>
        </a:xfrm>
        <a:prstGeom prst="roundRect">
          <a:avLst>
            <a:gd name="adj" fmla="val 10000"/>
          </a:avLst>
        </a:prstGeom>
        <a:solidFill>
          <a:schemeClr val="accent2">
            <a:hueOff val="-5402520"/>
            <a:satOff val="11111"/>
            <a:lumOff val="-85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Компреси з сирої картоплі добре допомагають при опіках</a:t>
          </a:r>
          <a:endParaRPr lang="uk-UA" sz="1600" kern="1200" dirty="0"/>
        </a:p>
      </dsp:txBody>
      <dsp:txXfrm>
        <a:off x="1360639" y="102478"/>
        <a:ext cx="1643004" cy="1298247"/>
      </dsp:txXfrm>
    </dsp:sp>
    <dsp:sp modelId="{929A6856-495D-4346-976B-2F7859C0654F}">
      <dsp:nvSpPr>
        <dsp:cNvPr id="0" name=""/>
        <dsp:cNvSpPr/>
      </dsp:nvSpPr>
      <dsp:spPr>
        <a:xfrm rot="17700000">
          <a:off x="3239367" y="1211613"/>
          <a:ext cx="1585727" cy="517135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0805041"/>
            <a:satOff val="22223"/>
            <a:lumOff val="-169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F0B6B2-B01D-4DA3-84E4-A1BC7693D924}">
      <dsp:nvSpPr>
        <dsp:cNvPr id="0" name=""/>
        <dsp:cNvSpPr/>
      </dsp:nvSpPr>
      <dsp:spPr>
        <a:xfrm>
          <a:off x="3505417" y="62088"/>
          <a:ext cx="1723784" cy="1379027"/>
        </a:xfrm>
        <a:prstGeom prst="roundRect">
          <a:avLst>
            <a:gd name="adj" fmla="val 10000"/>
          </a:avLst>
        </a:prstGeom>
        <a:solidFill>
          <a:schemeClr val="accent2">
            <a:hueOff val="-10805041"/>
            <a:satOff val="22223"/>
            <a:lumOff val="-169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Заживляє рани, знімає запалення</a:t>
          </a:r>
          <a:endParaRPr lang="uk-UA" sz="1600" kern="1200" dirty="0"/>
        </a:p>
      </dsp:txBody>
      <dsp:txXfrm>
        <a:off x="3545807" y="102478"/>
        <a:ext cx="1643004" cy="1298247"/>
      </dsp:txXfrm>
    </dsp:sp>
    <dsp:sp modelId="{D72D6721-EDF1-4B21-BDF7-9D418ABEF94D}">
      <dsp:nvSpPr>
        <dsp:cNvPr id="0" name=""/>
        <dsp:cNvSpPr/>
      </dsp:nvSpPr>
      <dsp:spPr>
        <a:xfrm rot="20700000">
          <a:off x="4213197" y="2372178"/>
          <a:ext cx="1585727" cy="517135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6207560"/>
            <a:satOff val="33334"/>
            <a:lumOff val="-254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5D9026-816A-4864-8429-89708A3A49CC}">
      <dsp:nvSpPr>
        <dsp:cNvPr id="0" name=""/>
        <dsp:cNvSpPr/>
      </dsp:nvSpPr>
      <dsp:spPr>
        <a:xfrm>
          <a:off x="4739060" y="1736024"/>
          <a:ext cx="2065697" cy="1379027"/>
        </a:xfrm>
        <a:prstGeom prst="roundRect">
          <a:avLst>
            <a:gd name="adj" fmla="val 10000"/>
          </a:avLst>
        </a:prstGeom>
        <a:solidFill>
          <a:schemeClr val="accent2">
            <a:hueOff val="-16207560"/>
            <a:satOff val="33334"/>
            <a:lumOff val="-254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err="1" smtClean="0"/>
            <a:t>Сорта</a:t>
          </a:r>
          <a:r>
            <a:rPr lang="uk-UA" sz="1600" kern="1200" dirty="0" smtClean="0"/>
            <a:t> картоплі з рожевою </a:t>
          </a:r>
          <a:r>
            <a:rPr lang="uk-UA" sz="1600" kern="1200" dirty="0" err="1" smtClean="0"/>
            <a:t>кожурою</a:t>
          </a:r>
          <a:r>
            <a:rPr lang="uk-UA" sz="1600" kern="1200" dirty="0" smtClean="0"/>
            <a:t> мають речовину, яка здатна вбивати туберкульозну паличку</a:t>
          </a:r>
          <a:endParaRPr lang="uk-UA" sz="1600" kern="1200" dirty="0"/>
        </a:p>
      </dsp:txBody>
      <dsp:txXfrm>
        <a:off x="4779450" y="1776414"/>
        <a:ext cx="1984917" cy="12982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52C0D8-EBFC-4EC1-BDC3-05A6708EBCBE}">
      <dsp:nvSpPr>
        <dsp:cNvPr id="0" name=""/>
        <dsp:cNvSpPr/>
      </dsp:nvSpPr>
      <dsp:spPr>
        <a:xfrm>
          <a:off x="0" y="40235"/>
          <a:ext cx="6096000" cy="84303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Найбільша у світі картопля була вагою 8 кілограмів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 dirty="0" smtClean="0"/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 dirty="0" smtClean="0"/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 dirty="0" smtClean="0"/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 dirty="0" smtClean="0"/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 dirty="0" smtClean="0"/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 dirty="0" smtClean="0"/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 dirty="0" smtClean="0"/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 dirty="0" smtClean="0"/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 dirty="0" smtClean="0"/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 dirty="0" smtClean="0"/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 dirty="0" smtClean="0"/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 dirty="0"/>
        </a:p>
        <a:p>
          <a:pPr marL="57150" lvl="1" indent="-57150" algn="l" defTabSz="177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400" kern="1200" dirty="0"/>
        </a:p>
      </dsp:txBody>
      <dsp:txXfrm>
        <a:off x="1334637" y="40235"/>
        <a:ext cx="4761362" cy="843030"/>
      </dsp:txXfrm>
    </dsp:sp>
    <dsp:sp modelId="{02F6A38A-6DDC-4D2D-93FF-F98898F69C99}">
      <dsp:nvSpPr>
        <dsp:cNvPr id="0" name=""/>
        <dsp:cNvSpPr/>
      </dsp:nvSpPr>
      <dsp:spPr>
        <a:xfrm>
          <a:off x="115437" y="0"/>
          <a:ext cx="1219200" cy="92350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E17424-3665-40A0-B495-88D693CA042E}">
      <dsp:nvSpPr>
        <dsp:cNvPr id="0" name=""/>
        <dsp:cNvSpPr/>
      </dsp:nvSpPr>
      <dsp:spPr>
        <a:xfrm>
          <a:off x="0" y="1074289"/>
          <a:ext cx="6096000" cy="1557602"/>
        </a:xfrm>
        <a:prstGeom prst="roundRect">
          <a:avLst>
            <a:gd name="adj" fmla="val 10000"/>
          </a:avLst>
        </a:prstGeom>
        <a:solidFill>
          <a:schemeClr val="accent5">
            <a:hueOff val="-9027899"/>
            <a:satOff val="22229"/>
            <a:lumOff val="-49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solidFill>
                <a:schemeClr val="accent5">
                  <a:lumMod val="75000"/>
                </a:schemeClr>
              </a:solidFill>
            </a:rPr>
            <a:t>З 1777року по 1779 рік між </a:t>
          </a:r>
          <a:r>
            <a:rPr lang="uk-UA" sz="2000" kern="1200" dirty="0" err="1" smtClean="0">
              <a:solidFill>
                <a:schemeClr val="accent5">
                  <a:lumMod val="75000"/>
                </a:schemeClr>
              </a:solidFill>
            </a:rPr>
            <a:t>Прусією</a:t>
          </a:r>
          <a:r>
            <a:rPr lang="uk-UA" sz="2000" kern="1200" dirty="0" smtClean="0">
              <a:solidFill>
                <a:schemeClr val="accent5">
                  <a:lumMod val="75000"/>
                </a:schemeClr>
              </a:solidFill>
            </a:rPr>
            <a:t> та Австрією йшла « картопляна війна» держави не хотіли вбивати людей і тому  знешкоджували тільки картопляні поля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0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18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1200" kern="1200" dirty="0"/>
        </a:p>
      </dsp:txBody>
      <dsp:txXfrm>
        <a:off x="1334637" y="1074289"/>
        <a:ext cx="4761362" cy="1557602"/>
      </dsp:txXfrm>
    </dsp:sp>
    <dsp:sp modelId="{881488A9-23AE-4C51-A431-E388CAC3A7A5}">
      <dsp:nvSpPr>
        <dsp:cNvPr id="0" name=""/>
        <dsp:cNvSpPr/>
      </dsp:nvSpPr>
      <dsp:spPr>
        <a:xfrm flipH="1">
          <a:off x="115437" y="1038940"/>
          <a:ext cx="1219200" cy="162830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47527A-390A-4558-8F7C-BE10BD19C8A8}">
      <dsp:nvSpPr>
        <dsp:cNvPr id="0" name=""/>
        <dsp:cNvSpPr/>
      </dsp:nvSpPr>
      <dsp:spPr>
        <a:xfrm>
          <a:off x="0" y="2851486"/>
          <a:ext cx="6096000" cy="1180963"/>
        </a:xfrm>
        <a:prstGeom prst="roundRect">
          <a:avLst>
            <a:gd name="adj" fmla="val 10000"/>
          </a:avLst>
        </a:prstGeom>
        <a:solidFill>
          <a:schemeClr val="accent5">
            <a:hueOff val="-18055798"/>
            <a:satOff val="44459"/>
            <a:lumOff val="-98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>
              <a:solidFill>
                <a:schemeClr val="bg1"/>
              </a:solidFill>
            </a:rPr>
            <a:t>Картопля</a:t>
          </a:r>
          <a:r>
            <a:rPr lang="ru-RU" sz="2000" b="1" kern="1200" dirty="0" smtClean="0">
              <a:solidFill>
                <a:schemeClr val="bg1"/>
              </a:solidFill>
            </a:rPr>
            <a:t> </a:t>
          </a:r>
          <a:r>
            <a:rPr lang="ru-RU" sz="2000" b="1" kern="1200" dirty="0" err="1" smtClean="0">
              <a:solidFill>
                <a:schemeClr val="bg1"/>
              </a:solidFill>
            </a:rPr>
            <a:t>була</a:t>
          </a:r>
          <a:r>
            <a:rPr lang="ru-RU" sz="2000" b="1" kern="1200" dirty="0" smtClean="0">
              <a:solidFill>
                <a:schemeClr val="bg1"/>
              </a:solidFill>
            </a:rPr>
            <a:t> першим </a:t>
          </a:r>
          <a:r>
            <a:rPr lang="ru-RU" sz="2000" b="1" kern="1200" dirty="0" err="1" smtClean="0">
              <a:solidFill>
                <a:schemeClr val="bg1"/>
              </a:solidFill>
            </a:rPr>
            <a:t>овочем</a:t>
          </a:r>
          <a:r>
            <a:rPr lang="ru-RU" sz="2000" b="1" kern="1200" dirty="0" smtClean="0">
              <a:solidFill>
                <a:schemeClr val="bg1"/>
              </a:solidFill>
            </a:rPr>
            <a:t>, </a:t>
          </a:r>
          <a:r>
            <a:rPr lang="ru-RU" sz="2000" b="1" kern="1200" dirty="0" err="1" smtClean="0">
              <a:solidFill>
                <a:schemeClr val="bg1"/>
              </a:solidFill>
            </a:rPr>
            <a:t>який</a:t>
          </a:r>
          <a:r>
            <a:rPr lang="ru-RU" sz="2000" b="1" kern="1200" dirty="0" smtClean="0">
              <a:solidFill>
                <a:schemeClr val="bg1"/>
              </a:solidFill>
            </a:rPr>
            <a:t>  </a:t>
          </a:r>
          <a:r>
            <a:rPr lang="ru-RU" sz="2000" b="1" kern="1200" dirty="0" err="1" smtClean="0">
              <a:solidFill>
                <a:schemeClr val="bg1"/>
              </a:solidFill>
              <a:latin typeface="Calibri" pitchFamily="34" charset="0"/>
            </a:rPr>
            <a:t>виростили</a:t>
          </a:r>
          <a:r>
            <a:rPr lang="ru-RU" sz="2000" b="1" kern="1200" dirty="0" smtClean="0">
              <a:solidFill>
                <a:schemeClr val="bg1"/>
              </a:solidFill>
              <a:latin typeface="Calibri" pitchFamily="34" charset="0"/>
            </a:rPr>
            <a:t> на </a:t>
          </a:r>
          <a:r>
            <a:rPr lang="ru-RU" sz="2000" b="1" kern="1200" dirty="0" err="1" smtClean="0">
              <a:solidFill>
                <a:schemeClr val="bg1"/>
              </a:solidFill>
              <a:latin typeface="Calibri" pitchFamily="34" charset="0"/>
            </a:rPr>
            <a:t>космічному</a:t>
          </a:r>
          <a:r>
            <a:rPr lang="ru-RU" sz="2000" b="1" kern="1200" dirty="0" smtClean="0">
              <a:solidFill>
                <a:schemeClr val="bg1"/>
              </a:solidFill>
              <a:latin typeface="Calibri" pitchFamily="34" charset="0"/>
            </a:rPr>
            <a:t> </a:t>
          </a:r>
          <a:r>
            <a:rPr lang="ru-RU" sz="2000" b="1" kern="1200" dirty="0" err="1" smtClean="0">
              <a:solidFill>
                <a:schemeClr val="bg1"/>
              </a:solidFill>
              <a:latin typeface="Calibri" pitchFamily="34" charset="0"/>
            </a:rPr>
            <a:t>кораблі</a:t>
          </a:r>
          <a:r>
            <a:rPr lang="ru-RU" sz="2000" b="1" kern="1200" dirty="0" smtClean="0">
              <a:solidFill>
                <a:schemeClr val="bg1"/>
              </a:solidFill>
              <a:latin typeface="Calibri" pitchFamily="34" charset="0"/>
            </a:rPr>
            <a:t> «</a:t>
          </a:r>
          <a:r>
            <a:rPr lang="ru-RU" sz="2000" b="1" kern="1200" dirty="0" err="1" smtClean="0">
              <a:solidFill>
                <a:schemeClr val="bg1"/>
              </a:solidFill>
              <a:latin typeface="Calibri" pitchFamily="34" charset="0"/>
            </a:rPr>
            <a:t>Колумбія</a:t>
          </a:r>
          <a:r>
            <a:rPr lang="ru-RU" sz="2000" b="1" kern="1200" dirty="0" smtClean="0">
              <a:solidFill>
                <a:schemeClr val="bg1"/>
              </a:solidFill>
              <a:latin typeface="Calibri" pitchFamily="34" charset="0"/>
            </a:rPr>
            <a:t>» у </a:t>
          </a:r>
          <a:r>
            <a:rPr lang="ru-RU" sz="2000" b="1" kern="1200" dirty="0" err="1" smtClean="0">
              <a:solidFill>
                <a:schemeClr val="bg1"/>
              </a:solidFill>
              <a:latin typeface="Calibri" pitchFamily="34" charset="0"/>
            </a:rPr>
            <a:t>жовтні</a:t>
          </a:r>
          <a:r>
            <a:rPr lang="ru-RU" sz="2000" b="1" kern="1200" dirty="0" smtClean="0">
              <a:solidFill>
                <a:schemeClr val="bg1"/>
              </a:solidFill>
              <a:latin typeface="Calibri" pitchFamily="34" charset="0"/>
            </a:rPr>
            <a:t> 1995року</a:t>
          </a:r>
          <a:endParaRPr lang="ru-RU" sz="1600" kern="1200" dirty="0" smtClean="0">
            <a:solidFill>
              <a:schemeClr val="bg1"/>
            </a:solidFill>
          </a:endParaRPr>
        </a:p>
      </dsp:txBody>
      <dsp:txXfrm>
        <a:off x="1334637" y="2851486"/>
        <a:ext cx="4761362" cy="1180963"/>
      </dsp:txXfrm>
    </dsp:sp>
    <dsp:sp modelId="{9C3EBC78-B774-42DA-918C-CFD823523452}">
      <dsp:nvSpPr>
        <dsp:cNvPr id="0" name=""/>
        <dsp:cNvSpPr/>
      </dsp:nvSpPr>
      <dsp:spPr>
        <a:xfrm>
          <a:off x="115437" y="2782679"/>
          <a:ext cx="1219200" cy="131857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77789B-5025-4025-925C-CC764429FC33}" type="datetimeFigureOut">
              <a:rPr lang="ru-RU" smtClean="0"/>
              <a:t>10.06.2018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64F4F9-59A9-419A-858C-FCA5C0C650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922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2E073-3130-4C37-B36D-12ACF70685BF}" type="slidenum">
              <a:rPr lang="uk-UA" smtClean="0"/>
              <a:t>21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65815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39855B8B-836E-4BBD-BCFA-F70C4A42CB22}" type="datetimeFigureOut">
              <a:rPr lang="ru-RU" smtClean="0"/>
              <a:t>10.06.2018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FE372-8E4F-4F9C-9A3B-0591B9D0E0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55B8B-836E-4BBD-BCFA-F70C4A42CB22}" type="datetimeFigureOut">
              <a:rPr lang="ru-RU" smtClean="0"/>
              <a:t>10.06.2018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FE372-8E4F-4F9C-9A3B-0591B9D0E08A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55B8B-836E-4BBD-BCFA-F70C4A42CB22}" type="datetimeFigureOut">
              <a:rPr lang="ru-RU" smtClean="0"/>
              <a:t>10.06.2018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FE372-8E4F-4F9C-9A3B-0591B9D0E08A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55B8B-836E-4BBD-BCFA-F70C4A42CB22}" type="datetimeFigureOut">
              <a:rPr lang="ru-RU" smtClean="0"/>
              <a:t>10.06.2018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FE372-8E4F-4F9C-9A3B-0591B9D0E08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55B8B-836E-4BBD-BCFA-F70C4A42CB22}" type="datetimeFigureOut">
              <a:rPr lang="ru-RU" smtClean="0"/>
              <a:t>10.06.2018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FE372-8E4F-4F9C-9A3B-0591B9D0E0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55B8B-836E-4BBD-BCFA-F70C4A42CB22}" type="datetimeFigureOut">
              <a:rPr lang="ru-RU" smtClean="0"/>
              <a:t>10.06.2018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FE372-8E4F-4F9C-9A3B-0591B9D0E08A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55B8B-836E-4BBD-BCFA-F70C4A42CB22}" type="datetimeFigureOut">
              <a:rPr lang="ru-RU" smtClean="0"/>
              <a:t>10.06.2018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FE372-8E4F-4F9C-9A3B-0591B9D0E0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55B8B-836E-4BBD-BCFA-F70C4A42CB22}" type="datetimeFigureOut">
              <a:rPr lang="ru-RU" smtClean="0"/>
              <a:t>10.06.2018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FE372-8E4F-4F9C-9A3B-0591B9D0E08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55B8B-836E-4BBD-BCFA-F70C4A42CB22}" type="datetimeFigureOut">
              <a:rPr lang="ru-RU" smtClean="0"/>
              <a:t>10.06.2018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FE372-8E4F-4F9C-9A3B-0591B9D0E0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55B8B-836E-4BBD-BCFA-F70C4A42CB22}" type="datetimeFigureOut">
              <a:rPr lang="ru-RU" smtClean="0"/>
              <a:t>10.06.2018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FE372-8E4F-4F9C-9A3B-0591B9D0E0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55B8B-836E-4BBD-BCFA-F70C4A42CB22}" type="datetimeFigureOut">
              <a:rPr lang="ru-RU" smtClean="0"/>
              <a:t>10.06.2018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FE372-8E4F-4F9C-9A3B-0591B9D0E0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39855B8B-836E-4BBD-BCFA-F70C4A42CB22}" type="datetimeFigureOut">
              <a:rPr lang="ru-RU" smtClean="0"/>
              <a:t>10.06.2018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ECEFE372-8E4F-4F9C-9A3B-0591B9D0E08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hyperlink" Target="http://www.rian.ru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1700808"/>
            <a:ext cx="6552728" cy="1440160"/>
          </a:xfrm>
        </p:spPr>
        <p:txBody>
          <a:bodyPr>
            <a:prstTxWarp prst="textWave4">
              <a:avLst/>
            </a:prstTxWarp>
            <a:normAutofit/>
          </a:bodyPr>
          <a:lstStyle/>
          <a:p>
            <a:r>
              <a:rPr lang="uk-UA" cap="none" spc="0" dirty="0" smtClean="0">
                <a:ln>
                  <a:solidFill>
                    <a:srgbClr val="FF0000"/>
                  </a:solidFill>
                </a:ln>
                <a:gradFill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0"/>
                </a:gradFill>
              </a:rPr>
              <a:t>Звідки взялась</a:t>
            </a:r>
            <a:br>
              <a:rPr lang="uk-UA" cap="none" spc="0" dirty="0" smtClean="0">
                <a:ln>
                  <a:solidFill>
                    <a:srgbClr val="FF0000"/>
                  </a:solidFill>
                </a:ln>
                <a:gradFill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0"/>
                </a:gradFill>
              </a:rPr>
            </a:br>
            <a:r>
              <a:rPr lang="uk-UA" cap="none" spc="0" dirty="0" smtClean="0">
                <a:ln>
                  <a:solidFill>
                    <a:srgbClr val="FF0000"/>
                  </a:solidFill>
                </a:ln>
                <a:gradFill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0"/>
                </a:gradFill>
              </a:rPr>
              <a:t>картопля</a:t>
            </a:r>
            <a:endParaRPr lang="uk-UA" cap="none" spc="0" dirty="0">
              <a:ln>
                <a:solidFill>
                  <a:srgbClr val="FF0000"/>
                </a:solidFill>
              </a:ln>
              <a:gradFill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lin ang="5400000" scaled="0"/>
              </a:gra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3717032"/>
            <a:ext cx="6480720" cy="720080"/>
          </a:xfrm>
          <a:noFill/>
          <a:ln>
            <a:noFill/>
          </a:ln>
        </p:spPr>
        <p:txBody>
          <a:bodyPr>
            <a:normAutofit/>
          </a:bodyPr>
          <a:lstStyle/>
          <a:p>
            <a:r>
              <a:rPr lang="uk-UA" sz="2400" b="1" dirty="0" smtClean="0">
                <a:solidFill>
                  <a:srgbClr val="7030A0"/>
                </a:solidFill>
              </a:rPr>
              <a:t>Матеріал підготувала </a:t>
            </a:r>
            <a:endParaRPr lang="uk-UA" sz="2400" b="1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63888" y="4518412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Вчитель початкових класів  </a:t>
            </a:r>
          </a:p>
          <a:p>
            <a:r>
              <a:rPr lang="uk-UA" b="1" dirty="0">
                <a:solidFill>
                  <a:srgbClr val="FF0000"/>
                </a:solidFill>
              </a:rPr>
              <a:t> </a:t>
            </a:r>
            <a:r>
              <a:rPr lang="uk-UA" b="1" dirty="0" smtClean="0">
                <a:solidFill>
                  <a:srgbClr val="FF0000"/>
                </a:solidFill>
              </a:rPr>
              <a:t>               Долгова    Ольга Володимирівна</a:t>
            </a:r>
            <a:endParaRPr lang="uk-U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694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5000">
        <p14:vortex dir="r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dirty="0" smtClean="0">
                <a:solidFill>
                  <a:srgbClr val="FF0000"/>
                </a:solidFill>
                <a:latin typeface="Monotype Corsiva" pitchFamily="66" charset="0"/>
              </a:rPr>
              <a:t>Мета</a:t>
            </a:r>
            <a:endParaRPr lang="uk-UA" sz="32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1026" name="Picture 2" descr="D:\Мои рисунки\картошка\kartofel__12953__464_efijklr347.pn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uk-UA" sz="2000" b="1" dirty="0" smtClean="0">
                <a:latin typeface="Monotype Corsiva" pitchFamily="66" charset="0"/>
              </a:rPr>
              <a:t>Познайомити учнів з історичними відомостями про картоплю; розвивати пізнавальну активність дітей;</a:t>
            </a:r>
          </a:p>
          <a:p>
            <a:r>
              <a:rPr lang="uk-UA" sz="2000" b="1" dirty="0">
                <a:latin typeface="Monotype Corsiva" pitchFamily="66" charset="0"/>
              </a:rPr>
              <a:t>в</a:t>
            </a:r>
            <a:r>
              <a:rPr lang="uk-UA" sz="2000" b="1" dirty="0" smtClean="0">
                <a:latin typeface="Monotype Corsiva" pitchFamily="66" charset="0"/>
              </a:rPr>
              <a:t>иховувати потребу пізнавати світ навколо себе</a:t>
            </a:r>
            <a:endParaRPr lang="uk-UA" sz="2000" b="1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06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5000">
        <p14:vortex dir="r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  <a:latin typeface="Monotype Corsiva" pitchFamily="66" charset="0"/>
              </a:rPr>
              <a:t>Завдання</a:t>
            </a:r>
            <a:endParaRPr lang="uk-UA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2483768" y="2204864"/>
            <a:ext cx="3816424" cy="3528392"/>
          </a:xfrm>
          <a:prstGeom prst="horizontalScroll">
            <a:avLst/>
          </a:prstGeom>
          <a:solidFill>
            <a:srgbClr val="FFFF00"/>
          </a:solidFill>
          <a:ln w="38100">
            <a:solidFill>
              <a:srgbClr val="002060"/>
            </a:solidFill>
          </a:ln>
        </p:spPr>
        <p:txBody>
          <a:bodyPr>
            <a:normAutofit/>
          </a:bodyPr>
          <a:lstStyle/>
          <a:p>
            <a:r>
              <a:rPr lang="uk-UA" sz="2400" b="1" dirty="0" smtClean="0">
                <a:latin typeface="Monotype Corsiva" pitchFamily="66" charset="0"/>
              </a:rPr>
              <a:t>спонукати учнів до пошукової діяльності;</a:t>
            </a:r>
          </a:p>
          <a:p>
            <a:r>
              <a:rPr lang="uk-UA" sz="2400" b="1" dirty="0">
                <a:latin typeface="Monotype Corsiva" pitchFamily="66" charset="0"/>
              </a:rPr>
              <a:t>с</a:t>
            </a:r>
            <a:r>
              <a:rPr lang="uk-UA" sz="2400" b="1" dirty="0" smtClean="0">
                <a:latin typeface="Monotype Corsiva" pitchFamily="66" charset="0"/>
              </a:rPr>
              <a:t>тимулювати пізнавальну </a:t>
            </a:r>
            <a:r>
              <a:rPr lang="uk-UA" sz="2400" b="1" dirty="0" smtClean="0">
                <a:latin typeface="Monotype Corsiva" pitchFamily="66" charset="0"/>
              </a:rPr>
              <a:t>активність</a:t>
            </a:r>
            <a:endParaRPr lang="uk-UA" sz="2400" b="1" dirty="0" smtClean="0">
              <a:latin typeface="Monotype Corsiva" pitchFamily="66" charset="0"/>
            </a:endParaRPr>
          </a:p>
        </p:txBody>
      </p:sp>
      <p:pic>
        <p:nvPicPr>
          <p:cNvPr id="2050" name="Picture 2" descr="D:\Мои рисунки\урожай\0003-011-Kartoshk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735266"/>
            <a:ext cx="2833687" cy="384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мамыно\Мои рисунки\школа\school2162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620688"/>
            <a:ext cx="2483768" cy="475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724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5000">
        <p14:vortex dir="r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908720"/>
            <a:ext cx="4408311" cy="864096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r>
              <a:rPr lang="uk-UA" sz="2800" b="1" dirty="0" smtClean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</a:rPr>
              <a:t>План «знайомства» з картоплею</a:t>
            </a:r>
            <a:endParaRPr lang="uk-UA" sz="2800" b="1" dirty="0">
              <a:solidFill>
                <a:schemeClr val="accent5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447800" y="3356992"/>
            <a:ext cx="6248400" cy="1440160"/>
          </a:xfrm>
        </p:spPr>
        <p:txBody>
          <a:bodyPr/>
          <a:lstStyle/>
          <a:p>
            <a:r>
              <a:rPr lang="uk-UA" dirty="0" smtClean="0"/>
              <a:t>1. </a:t>
            </a:r>
            <a:endParaRPr lang="uk-UA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1187624" y="1412776"/>
            <a:ext cx="6744072" cy="4935463"/>
            <a:chOff x="1187624" y="2060848"/>
            <a:chExt cx="6744072" cy="4496048"/>
          </a:xfrm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isometricOffAxis1Right"/>
            <a:lightRig rig="glow" dir="t">
              <a:rot lat="0" lon="0" rev="14100000"/>
            </a:lightRig>
          </a:scene3d>
        </p:grpSpPr>
        <p:sp>
          <p:nvSpPr>
            <p:cNvPr id="8" name="Прямоугольник 7"/>
            <p:cNvSpPr/>
            <p:nvPr/>
          </p:nvSpPr>
          <p:spPr>
            <a:xfrm>
              <a:off x="1187624" y="2060848"/>
              <a:ext cx="6744072" cy="4496048"/>
            </a:xfrm>
            <a:prstGeom prst="rect">
              <a:avLst/>
            </a:prstGeom>
            <a:blipFill>
              <a:blip r:embed="rId2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stretch>
                <a:fillRect/>
              </a:stretch>
            </a:blipFill>
            <a:ln>
              <a:noFill/>
            </a:ln>
            <a:effectLst/>
            <a:sp3d prstMaterial="softEdge">
              <a:bevelT w="127000" prst="artDeco"/>
            </a:sp3d>
          </p:spPr>
        </p:sp>
        <p:sp>
          <p:nvSpPr>
            <p:cNvPr id="9" name="Полилиния 8"/>
            <p:cNvSpPr/>
            <p:nvPr/>
          </p:nvSpPr>
          <p:spPr>
            <a:xfrm>
              <a:off x="3821203" y="2063470"/>
              <a:ext cx="1476912" cy="959992"/>
            </a:xfrm>
            <a:custGeom>
              <a:avLst/>
              <a:gdLst>
                <a:gd name="connsiteX0" fmla="*/ 0 w 1476912"/>
                <a:gd name="connsiteY0" fmla="*/ 160002 h 959992"/>
                <a:gd name="connsiteX1" fmla="*/ 160002 w 1476912"/>
                <a:gd name="connsiteY1" fmla="*/ 0 h 959992"/>
                <a:gd name="connsiteX2" fmla="*/ 1316910 w 1476912"/>
                <a:gd name="connsiteY2" fmla="*/ 0 h 959992"/>
                <a:gd name="connsiteX3" fmla="*/ 1476912 w 1476912"/>
                <a:gd name="connsiteY3" fmla="*/ 160002 h 959992"/>
                <a:gd name="connsiteX4" fmla="*/ 1476912 w 1476912"/>
                <a:gd name="connsiteY4" fmla="*/ 799990 h 959992"/>
                <a:gd name="connsiteX5" fmla="*/ 1316910 w 1476912"/>
                <a:gd name="connsiteY5" fmla="*/ 959992 h 959992"/>
                <a:gd name="connsiteX6" fmla="*/ 160002 w 1476912"/>
                <a:gd name="connsiteY6" fmla="*/ 959992 h 959992"/>
                <a:gd name="connsiteX7" fmla="*/ 0 w 1476912"/>
                <a:gd name="connsiteY7" fmla="*/ 799990 h 959992"/>
                <a:gd name="connsiteX8" fmla="*/ 0 w 1476912"/>
                <a:gd name="connsiteY8" fmla="*/ 160002 h 959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6912" h="959992">
                  <a:moveTo>
                    <a:pt x="0" y="160002"/>
                  </a:moveTo>
                  <a:cubicBezTo>
                    <a:pt x="0" y="71635"/>
                    <a:pt x="71635" y="0"/>
                    <a:pt x="160002" y="0"/>
                  </a:cubicBezTo>
                  <a:lnTo>
                    <a:pt x="1316910" y="0"/>
                  </a:lnTo>
                  <a:cubicBezTo>
                    <a:pt x="1405277" y="0"/>
                    <a:pt x="1476912" y="71635"/>
                    <a:pt x="1476912" y="160002"/>
                  </a:cubicBezTo>
                  <a:lnTo>
                    <a:pt x="1476912" y="799990"/>
                  </a:lnTo>
                  <a:cubicBezTo>
                    <a:pt x="1476912" y="888357"/>
                    <a:pt x="1405277" y="959992"/>
                    <a:pt x="1316910" y="959992"/>
                  </a:cubicBezTo>
                  <a:lnTo>
                    <a:pt x="160002" y="959992"/>
                  </a:lnTo>
                  <a:cubicBezTo>
                    <a:pt x="71635" y="959992"/>
                    <a:pt x="0" y="888357"/>
                    <a:pt x="0" y="799990"/>
                  </a:cubicBezTo>
                  <a:lnTo>
                    <a:pt x="0" y="160002"/>
                  </a:lnTo>
                  <a:close/>
                </a:path>
              </a:pathLst>
            </a:custGeom>
            <a:ln>
              <a:noFill/>
            </a:ln>
            <a:effectLst/>
            <a:sp3d prstMaterial="softEdge">
              <a:bevelT w="127000" prst="artDeco"/>
            </a:sp3d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7823" tIns="107823" rIns="107823" bIns="107823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600" kern="1200" dirty="0" smtClean="0"/>
                <a:t>Історія появи картоплі в Європі</a:t>
              </a:r>
              <a:endParaRPr lang="uk-UA" sz="1600" kern="1200" dirty="0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2941898" y="2640375"/>
              <a:ext cx="3833576" cy="3833576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2367481" y="53738"/>
                  </a:moveTo>
                  <a:arcTo wR="1916788" hR="1916788" stAng="17015955" swAng="2068296"/>
                </a:path>
              </a:pathLst>
            </a:custGeom>
            <a:noFill/>
            <a:ln>
              <a:noFill/>
            </a:ln>
            <a:effectLst/>
            <a:sp3d prstMaterial="softEdge">
              <a:bevelT w="127000" prst="artDeco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Полилиния 10"/>
            <p:cNvSpPr/>
            <p:nvPr/>
          </p:nvSpPr>
          <p:spPr>
            <a:xfrm>
              <a:off x="5796137" y="3284982"/>
              <a:ext cx="1476912" cy="959992"/>
            </a:xfrm>
            <a:custGeom>
              <a:avLst/>
              <a:gdLst>
                <a:gd name="connsiteX0" fmla="*/ 0 w 1476912"/>
                <a:gd name="connsiteY0" fmla="*/ 160002 h 959992"/>
                <a:gd name="connsiteX1" fmla="*/ 160002 w 1476912"/>
                <a:gd name="connsiteY1" fmla="*/ 0 h 959992"/>
                <a:gd name="connsiteX2" fmla="*/ 1316910 w 1476912"/>
                <a:gd name="connsiteY2" fmla="*/ 0 h 959992"/>
                <a:gd name="connsiteX3" fmla="*/ 1476912 w 1476912"/>
                <a:gd name="connsiteY3" fmla="*/ 160002 h 959992"/>
                <a:gd name="connsiteX4" fmla="*/ 1476912 w 1476912"/>
                <a:gd name="connsiteY4" fmla="*/ 799990 h 959992"/>
                <a:gd name="connsiteX5" fmla="*/ 1316910 w 1476912"/>
                <a:gd name="connsiteY5" fmla="*/ 959992 h 959992"/>
                <a:gd name="connsiteX6" fmla="*/ 160002 w 1476912"/>
                <a:gd name="connsiteY6" fmla="*/ 959992 h 959992"/>
                <a:gd name="connsiteX7" fmla="*/ 0 w 1476912"/>
                <a:gd name="connsiteY7" fmla="*/ 799990 h 959992"/>
                <a:gd name="connsiteX8" fmla="*/ 0 w 1476912"/>
                <a:gd name="connsiteY8" fmla="*/ 160002 h 959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6912" h="959992">
                  <a:moveTo>
                    <a:pt x="0" y="160002"/>
                  </a:moveTo>
                  <a:cubicBezTo>
                    <a:pt x="0" y="71635"/>
                    <a:pt x="71635" y="0"/>
                    <a:pt x="160002" y="0"/>
                  </a:cubicBezTo>
                  <a:lnTo>
                    <a:pt x="1316910" y="0"/>
                  </a:lnTo>
                  <a:cubicBezTo>
                    <a:pt x="1405277" y="0"/>
                    <a:pt x="1476912" y="71635"/>
                    <a:pt x="1476912" y="160002"/>
                  </a:cubicBezTo>
                  <a:lnTo>
                    <a:pt x="1476912" y="799990"/>
                  </a:lnTo>
                  <a:cubicBezTo>
                    <a:pt x="1476912" y="888357"/>
                    <a:pt x="1405277" y="959992"/>
                    <a:pt x="1316910" y="959992"/>
                  </a:cubicBezTo>
                  <a:lnTo>
                    <a:pt x="160002" y="959992"/>
                  </a:lnTo>
                  <a:cubicBezTo>
                    <a:pt x="71635" y="959992"/>
                    <a:pt x="0" y="888357"/>
                    <a:pt x="0" y="799990"/>
                  </a:cubicBezTo>
                  <a:lnTo>
                    <a:pt x="0" y="160002"/>
                  </a:lnTo>
                  <a:close/>
                </a:path>
              </a:pathLst>
            </a:custGeom>
            <a:ln>
              <a:noFill/>
            </a:ln>
            <a:effectLst/>
            <a:sp3d prstMaterial="softEdge">
              <a:bevelT w="127000" prst="artDeco"/>
            </a:sp3d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7823" tIns="107823" rIns="107823" bIns="107823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600" kern="1200" dirty="0" smtClean="0"/>
                <a:t>Пам'ятники картоплі </a:t>
              </a:r>
              <a:endParaRPr lang="uk-UA" sz="1600" kern="1200" dirty="0"/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2808734" y="2331093"/>
              <a:ext cx="3833576" cy="3833576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3833545" y="1927653"/>
                  </a:moveTo>
                  <a:arcTo wR="1916788" hR="1916788" stAng="21619487" swAng="2477043"/>
                </a:path>
              </a:pathLst>
            </a:custGeom>
            <a:noFill/>
            <a:ln>
              <a:noFill/>
            </a:ln>
            <a:effectLst/>
            <a:sp3d prstMaterial="softEdge">
              <a:bevelT w="127000" prst="artDeco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Полилиния 12"/>
            <p:cNvSpPr/>
            <p:nvPr/>
          </p:nvSpPr>
          <p:spPr>
            <a:xfrm>
              <a:off x="4947863" y="5530973"/>
              <a:ext cx="1476912" cy="959992"/>
            </a:xfrm>
            <a:custGeom>
              <a:avLst/>
              <a:gdLst>
                <a:gd name="connsiteX0" fmla="*/ 0 w 1476912"/>
                <a:gd name="connsiteY0" fmla="*/ 160002 h 959992"/>
                <a:gd name="connsiteX1" fmla="*/ 160002 w 1476912"/>
                <a:gd name="connsiteY1" fmla="*/ 0 h 959992"/>
                <a:gd name="connsiteX2" fmla="*/ 1316910 w 1476912"/>
                <a:gd name="connsiteY2" fmla="*/ 0 h 959992"/>
                <a:gd name="connsiteX3" fmla="*/ 1476912 w 1476912"/>
                <a:gd name="connsiteY3" fmla="*/ 160002 h 959992"/>
                <a:gd name="connsiteX4" fmla="*/ 1476912 w 1476912"/>
                <a:gd name="connsiteY4" fmla="*/ 799990 h 959992"/>
                <a:gd name="connsiteX5" fmla="*/ 1316910 w 1476912"/>
                <a:gd name="connsiteY5" fmla="*/ 959992 h 959992"/>
                <a:gd name="connsiteX6" fmla="*/ 160002 w 1476912"/>
                <a:gd name="connsiteY6" fmla="*/ 959992 h 959992"/>
                <a:gd name="connsiteX7" fmla="*/ 0 w 1476912"/>
                <a:gd name="connsiteY7" fmla="*/ 799990 h 959992"/>
                <a:gd name="connsiteX8" fmla="*/ 0 w 1476912"/>
                <a:gd name="connsiteY8" fmla="*/ 160002 h 959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6912" h="959992">
                  <a:moveTo>
                    <a:pt x="0" y="160002"/>
                  </a:moveTo>
                  <a:cubicBezTo>
                    <a:pt x="0" y="71635"/>
                    <a:pt x="71635" y="0"/>
                    <a:pt x="160002" y="0"/>
                  </a:cubicBezTo>
                  <a:lnTo>
                    <a:pt x="1316910" y="0"/>
                  </a:lnTo>
                  <a:cubicBezTo>
                    <a:pt x="1405277" y="0"/>
                    <a:pt x="1476912" y="71635"/>
                    <a:pt x="1476912" y="160002"/>
                  </a:cubicBezTo>
                  <a:lnTo>
                    <a:pt x="1476912" y="799990"/>
                  </a:lnTo>
                  <a:cubicBezTo>
                    <a:pt x="1476912" y="888357"/>
                    <a:pt x="1405277" y="959992"/>
                    <a:pt x="1316910" y="959992"/>
                  </a:cubicBezTo>
                  <a:lnTo>
                    <a:pt x="160002" y="959992"/>
                  </a:lnTo>
                  <a:cubicBezTo>
                    <a:pt x="71635" y="959992"/>
                    <a:pt x="0" y="888357"/>
                    <a:pt x="0" y="799990"/>
                  </a:cubicBezTo>
                  <a:lnTo>
                    <a:pt x="0" y="160002"/>
                  </a:lnTo>
                  <a:close/>
                </a:path>
              </a:pathLst>
            </a:custGeom>
            <a:ln>
              <a:noFill/>
            </a:ln>
            <a:effectLst/>
            <a:sp3d prstMaterial="softEdge">
              <a:bevelT w="127000" prst="artDeco"/>
            </a:sp3d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7823" tIns="107823" rIns="107823" bIns="107823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600" kern="1200" dirty="0" smtClean="0"/>
                <a:t>Цінність картоплі</a:t>
              </a:r>
              <a:endParaRPr lang="uk-UA" sz="1600" kern="1200" dirty="0"/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2642871" y="2543467"/>
              <a:ext cx="3833576" cy="3833576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2297385" y="3795410"/>
                  </a:moveTo>
                  <a:arcTo wR="1916788" hR="1916788" stAng="4712834" swAng="1374332"/>
                </a:path>
              </a:pathLst>
            </a:custGeom>
            <a:noFill/>
            <a:ln>
              <a:noFill/>
            </a:ln>
            <a:effectLst/>
            <a:sp3d prstMaterial="softEdge">
              <a:bevelT w="127000" prst="artDeco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Полилиния 14"/>
            <p:cNvSpPr/>
            <p:nvPr/>
          </p:nvSpPr>
          <p:spPr>
            <a:xfrm>
              <a:off x="2694543" y="5530973"/>
              <a:ext cx="1476912" cy="959992"/>
            </a:xfrm>
            <a:custGeom>
              <a:avLst/>
              <a:gdLst>
                <a:gd name="connsiteX0" fmla="*/ 0 w 1476912"/>
                <a:gd name="connsiteY0" fmla="*/ 160002 h 959992"/>
                <a:gd name="connsiteX1" fmla="*/ 160002 w 1476912"/>
                <a:gd name="connsiteY1" fmla="*/ 0 h 959992"/>
                <a:gd name="connsiteX2" fmla="*/ 1316910 w 1476912"/>
                <a:gd name="connsiteY2" fmla="*/ 0 h 959992"/>
                <a:gd name="connsiteX3" fmla="*/ 1476912 w 1476912"/>
                <a:gd name="connsiteY3" fmla="*/ 160002 h 959992"/>
                <a:gd name="connsiteX4" fmla="*/ 1476912 w 1476912"/>
                <a:gd name="connsiteY4" fmla="*/ 799990 h 959992"/>
                <a:gd name="connsiteX5" fmla="*/ 1316910 w 1476912"/>
                <a:gd name="connsiteY5" fmla="*/ 959992 h 959992"/>
                <a:gd name="connsiteX6" fmla="*/ 160002 w 1476912"/>
                <a:gd name="connsiteY6" fmla="*/ 959992 h 959992"/>
                <a:gd name="connsiteX7" fmla="*/ 0 w 1476912"/>
                <a:gd name="connsiteY7" fmla="*/ 799990 h 959992"/>
                <a:gd name="connsiteX8" fmla="*/ 0 w 1476912"/>
                <a:gd name="connsiteY8" fmla="*/ 160002 h 959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6912" h="959992">
                  <a:moveTo>
                    <a:pt x="0" y="160002"/>
                  </a:moveTo>
                  <a:cubicBezTo>
                    <a:pt x="0" y="71635"/>
                    <a:pt x="71635" y="0"/>
                    <a:pt x="160002" y="0"/>
                  </a:cubicBezTo>
                  <a:lnTo>
                    <a:pt x="1316910" y="0"/>
                  </a:lnTo>
                  <a:cubicBezTo>
                    <a:pt x="1405277" y="0"/>
                    <a:pt x="1476912" y="71635"/>
                    <a:pt x="1476912" y="160002"/>
                  </a:cubicBezTo>
                  <a:lnTo>
                    <a:pt x="1476912" y="799990"/>
                  </a:lnTo>
                  <a:cubicBezTo>
                    <a:pt x="1476912" y="888357"/>
                    <a:pt x="1405277" y="959992"/>
                    <a:pt x="1316910" y="959992"/>
                  </a:cubicBezTo>
                  <a:lnTo>
                    <a:pt x="160002" y="959992"/>
                  </a:lnTo>
                  <a:cubicBezTo>
                    <a:pt x="71635" y="959992"/>
                    <a:pt x="0" y="888357"/>
                    <a:pt x="0" y="799990"/>
                  </a:cubicBezTo>
                  <a:lnTo>
                    <a:pt x="0" y="160002"/>
                  </a:lnTo>
                  <a:close/>
                </a:path>
              </a:pathLst>
            </a:custGeom>
            <a:ln>
              <a:noFill/>
            </a:ln>
            <a:effectLst/>
            <a:sp3d prstMaterial="softEdge">
              <a:bevelT w="127000" prst="artDeco"/>
            </a:sp3d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7823" tIns="107823" rIns="107823" bIns="107823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600" kern="1200" dirty="0" smtClean="0"/>
                <a:t>« </a:t>
              </a:r>
              <a:r>
                <a:rPr lang="uk-UA" sz="1600" kern="1200" dirty="0" err="1" smtClean="0"/>
                <a:t>Цікавинки</a:t>
              </a:r>
              <a:r>
                <a:rPr lang="uk-UA" sz="1600" kern="1200" dirty="0" smtClean="0"/>
                <a:t>» про картоплю</a:t>
              </a:r>
              <a:endParaRPr lang="uk-UA" sz="1600" kern="1200" dirty="0"/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2642871" y="2543467"/>
              <a:ext cx="3833576" cy="3833576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320114" y="2977311"/>
                  </a:moveTo>
                  <a:arcTo wR="1916788" hR="1916788" stAng="8784456" swAng="2195114"/>
                </a:path>
              </a:pathLst>
            </a:custGeom>
            <a:noFill/>
            <a:ln>
              <a:noFill/>
            </a:ln>
            <a:effectLst/>
            <a:sp3d prstMaterial="softEdge">
              <a:bevelT w="127000" prst="artDeco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Полилиния 16"/>
            <p:cNvSpPr/>
            <p:nvPr/>
          </p:nvSpPr>
          <p:spPr>
            <a:xfrm>
              <a:off x="1998229" y="3387938"/>
              <a:ext cx="1476912" cy="959992"/>
            </a:xfrm>
            <a:custGeom>
              <a:avLst/>
              <a:gdLst>
                <a:gd name="connsiteX0" fmla="*/ 0 w 1476912"/>
                <a:gd name="connsiteY0" fmla="*/ 160002 h 959992"/>
                <a:gd name="connsiteX1" fmla="*/ 160002 w 1476912"/>
                <a:gd name="connsiteY1" fmla="*/ 0 h 959992"/>
                <a:gd name="connsiteX2" fmla="*/ 1316910 w 1476912"/>
                <a:gd name="connsiteY2" fmla="*/ 0 h 959992"/>
                <a:gd name="connsiteX3" fmla="*/ 1476912 w 1476912"/>
                <a:gd name="connsiteY3" fmla="*/ 160002 h 959992"/>
                <a:gd name="connsiteX4" fmla="*/ 1476912 w 1476912"/>
                <a:gd name="connsiteY4" fmla="*/ 799990 h 959992"/>
                <a:gd name="connsiteX5" fmla="*/ 1316910 w 1476912"/>
                <a:gd name="connsiteY5" fmla="*/ 959992 h 959992"/>
                <a:gd name="connsiteX6" fmla="*/ 160002 w 1476912"/>
                <a:gd name="connsiteY6" fmla="*/ 959992 h 959992"/>
                <a:gd name="connsiteX7" fmla="*/ 0 w 1476912"/>
                <a:gd name="connsiteY7" fmla="*/ 799990 h 959992"/>
                <a:gd name="connsiteX8" fmla="*/ 0 w 1476912"/>
                <a:gd name="connsiteY8" fmla="*/ 160002 h 959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6912" h="959992">
                  <a:moveTo>
                    <a:pt x="0" y="160002"/>
                  </a:moveTo>
                  <a:cubicBezTo>
                    <a:pt x="0" y="71635"/>
                    <a:pt x="71635" y="0"/>
                    <a:pt x="160002" y="0"/>
                  </a:cubicBezTo>
                  <a:lnTo>
                    <a:pt x="1316910" y="0"/>
                  </a:lnTo>
                  <a:cubicBezTo>
                    <a:pt x="1405277" y="0"/>
                    <a:pt x="1476912" y="71635"/>
                    <a:pt x="1476912" y="160002"/>
                  </a:cubicBezTo>
                  <a:lnTo>
                    <a:pt x="1476912" y="799990"/>
                  </a:lnTo>
                  <a:cubicBezTo>
                    <a:pt x="1476912" y="888357"/>
                    <a:pt x="1405277" y="959992"/>
                    <a:pt x="1316910" y="959992"/>
                  </a:cubicBezTo>
                  <a:lnTo>
                    <a:pt x="160002" y="959992"/>
                  </a:lnTo>
                  <a:cubicBezTo>
                    <a:pt x="71635" y="959992"/>
                    <a:pt x="0" y="888357"/>
                    <a:pt x="0" y="799990"/>
                  </a:cubicBezTo>
                  <a:lnTo>
                    <a:pt x="0" y="160002"/>
                  </a:lnTo>
                  <a:close/>
                </a:path>
              </a:pathLst>
            </a:custGeom>
            <a:ln>
              <a:noFill/>
            </a:ln>
            <a:effectLst/>
            <a:sp3d prstMaterial="softEdge">
              <a:bevelT w="127000" prst="artDeco"/>
            </a:sp3d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7823" tIns="107823" rIns="107823" bIns="107823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600" kern="1200" dirty="0" smtClean="0"/>
                <a:t>Картопля в кулінарії</a:t>
              </a:r>
              <a:endParaRPr lang="uk-UA" sz="1600" kern="1200" dirty="0"/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2642871" y="2543467"/>
              <a:ext cx="3833576" cy="3833576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334185" y="835378"/>
                  </a:moveTo>
                  <a:arcTo wR="1916788" hR="1916788" stAng="12860714" swAng="1959991"/>
                </a:path>
              </a:pathLst>
            </a:custGeom>
            <a:noFill/>
            <a:ln>
              <a:noFill/>
            </a:ln>
            <a:effectLst/>
            <a:sp3d prstMaterial="softEdge">
              <a:bevelT w="127000" prst="artDeco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236894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5000">
        <p14:vortex dir="r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779912" y="908720"/>
            <a:ext cx="4680520" cy="792088"/>
          </a:xfrm>
        </p:spPr>
        <p:txBody>
          <a:bodyPr/>
          <a:lstStyle/>
          <a:p>
            <a:r>
              <a:rPr lang="uk-UA" sz="3200" dirty="0" smtClean="0">
                <a:solidFill>
                  <a:srgbClr val="C00000"/>
                </a:solidFill>
                <a:latin typeface="Monotype Corsiva" pitchFamily="66" charset="0"/>
              </a:rPr>
              <a:t>Історія картоплі</a:t>
            </a:r>
            <a:endParaRPr lang="uk-UA" sz="32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idx="1"/>
          </p:nvPr>
        </p:nvSpPr>
        <p:spPr/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519464" y="1700808"/>
            <a:ext cx="3724944" cy="4248472"/>
          </a:xfrm>
        </p:spPr>
        <p:txBody>
          <a:bodyPr>
            <a:normAutofit fontScale="32500" lnSpcReduction="20000"/>
          </a:bodyPr>
          <a:lstStyle/>
          <a:p>
            <a:r>
              <a:rPr lang="uk-UA" sz="4300" b="1" dirty="0" smtClean="0"/>
              <a:t>Картопля – іноземка. Її Батьківщина – Перу і Чилі. Індіанці з племені кечуа </a:t>
            </a:r>
            <a:r>
              <a:rPr lang="uk-UA" sz="4300" b="1" dirty="0"/>
              <a:t>називали її </a:t>
            </a:r>
            <a:r>
              <a:rPr lang="uk-UA" sz="4300" b="1" dirty="0" smtClean="0"/>
              <a:t>« папа».</a:t>
            </a:r>
            <a:r>
              <a:rPr lang="ru-RU" sz="4300" b="1" dirty="0"/>
              <a:t> </a:t>
            </a:r>
            <a:r>
              <a:rPr lang="ru-RU" sz="4300" b="1" dirty="0" smtClean="0"/>
              <a:t>У дикому </a:t>
            </a:r>
            <a:r>
              <a:rPr lang="ru-RU" sz="4300" b="1" dirty="0" err="1" smtClean="0"/>
              <a:t>вигляді</a:t>
            </a:r>
            <a:r>
              <a:rPr lang="ru-RU" sz="4300" b="1" dirty="0" smtClean="0"/>
              <a:t>   росла  вона  у  горних </a:t>
            </a:r>
            <a:r>
              <a:rPr lang="ru-RU" sz="4300" b="1" dirty="0"/>
              <a:t>районах </a:t>
            </a:r>
            <a:r>
              <a:rPr lang="ru-RU" sz="4300" b="1" dirty="0" err="1" smtClean="0"/>
              <a:t>Південної</a:t>
            </a:r>
            <a:r>
              <a:rPr lang="ru-RU" sz="4300" b="1" dirty="0" smtClean="0"/>
              <a:t>  </a:t>
            </a:r>
            <a:r>
              <a:rPr lang="ru-RU" sz="4300" b="1" dirty="0"/>
              <a:t>Америки. </a:t>
            </a:r>
            <a:r>
              <a:rPr lang="ru-RU" sz="4300" b="1" dirty="0" err="1" smtClean="0"/>
              <a:t>Зібравши</a:t>
            </a:r>
            <a:r>
              <a:rPr lang="ru-RU" sz="4300" b="1" dirty="0" smtClean="0"/>
              <a:t> </a:t>
            </a:r>
            <a:r>
              <a:rPr lang="ru-RU" sz="4300" b="1" dirty="0"/>
              <a:t>урожай, </a:t>
            </a:r>
            <a:r>
              <a:rPr lang="ru-RU" sz="4300" b="1" dirty="0" err="1" smtClean="0"/>
              <a:t>перуанці</a:t>
            </a:r>
            <a:r>
              <a:rPr lang="ru-RU" sz="4300" b="1" dirty="0" smtClean="0"/>
              <a:t> </a:t>
            </a:r>
            <a:r>
              <a:rPr lang="ru-RU" sz="4300" b="1" dirty="0" err="1" smtClean="0"/>
              <a:t>влаштовували</a:t>
            </a:r>
            <a:r>
              <a:rPr lang="ru-RU" sz="4300" b="1" dirty="0" smtClean="0"/>
              <a:t> свято. </a:t>
            </a:r>
            <a:r>
              <a:rPr lang="ru-RU" sz="4300" b="1" dirty="0" err="1" smtClean="0"/>
              <a:t>Жінки</a:t>
            </a:r>
            <a:r>
              <a:rPr lang="ru-RU" sz="4300" b="1" dirty="0" smtClean="0"/>
              <a:t> </a:t>
            </a:r>
            <a:r>
              <a:rPr lang="ru-RU" sz="4300" b="1" dirty="0" err="1" smtClean="0"/>
              <a:t>наряджали</a:t>
            </a:r>
            <a:r>
              <a:rPr lang="ru-RU" sz="4300" b="1" dirty="0" smtClean="0"/>
              <a:t> </a:t>
            </a:r>
            <a:r>
              <a:rPr lang="ru-RU" sz="4300" b="1" dirty="0" err="1" smtClean="0"/>
              <a:t>великі</a:t>
            </a:r>
            <a:r>
              <a:rPr lang="ru-RU" sz="4300" b="1" dirty="0" smtClean="0"/>
              <a:t> </a:t>
            </a:r>
            <a:r>
              <a:rPr lang="ru-RU" sz="4300" b="1" dirty="0" err="1" smtClean="0"/>
              <a:t>клубні</a:t>
            </a:r>
            <a:r>
              <a:rPr lang="ru-RU" sz="4300" b="1" dirty="0" smtClean="0"/>
              <a:t> </a:t>
            </a:r>
            <a:r>
              <a:rPr lang="ru-RU" sz="4300" b="1" dirty="0" err="1" smtClean="0"/>
              <a:t>картоплі</a:t>
            </a:r>
            <a:r>
              <a:rPr lang="ru-RU" sz="4300" b="1" dirty="0" smtClean="0"/>
              <a:t> як </a:t>
            </a:r>
            <a:r>
              <a:rPr lang="ru-RU" sz="4300" b="1" dirty="0" err="1" smtClean="0"/>
              <a:t>ляльок</a:t>
            </a:r>
            <a:r>
              <a:rPr lang="ru-RU" sz="4300" b="1" dirty="0" smtClean="0"/>
              <a:t>, </a:t>
            </a:r>
            <a:r>
              <a:rPr lang="ru-RU" sz="4300" b="1" dirty="0"/>
              <a:t>шили </a:t>
            </a:r>
            <a:r>
              <a:rPr lang="ru-RU" sz="4300" b="1" dirty="0" err="1" smtClean="0"/>
              <a:t>їм</a:t>
            </a:r>
            <a:r>
              <a:rPr lang="ru-RU" sz="4300" b="1" dirty="0" smtClean="0"/>
              <a:t> </a:t>
            </a:r>
            <a:r>
              <a:rPr lang="ru-RU" sz="4300" b="1" dirty="0" err="1" smtClean="0"/>
              <a:t>спідниці</a:t>
            </a:r>
            <a:r>
              <a:rPr lang="ru-RU" sz="4300" b="1" dirty="0" smtClean="0"/>
              <a:t> з </a:t>
            </a:r>
            <a:r>
              <a:rPr lang="ru-RU" sz="4300" b="1" dirty="0" err="1" smtClean="0"/>
              <a:t>різнокольорових</a:t>
            </a:r>
            <a:r>
              <a:rPr lang="ru-RU" sz="4300" b="1" dirty="0" smtClean="0"/>
              <a:t> </a:t>
            </a:r>
            <a:r>
              <a:rPr lang="ru-RU" sz="4300" b="1" dirty="0" err="1" smtClean="0"/>
              <a:t>лоскутків</a:t>
            </a:r>
            <a:r>
              <a:rPr lang="ru-RU" sz="4300" b="1" dirty="0"/>
              <a:t>, </a:t>
            </a:r>
            <a:r>
              <a:rPr lang="ru-RU" sz="4300" b="1" dirty="0" err="1" smtClean="0"/>
              <a:t>чоловіки</a:t>
            </a:r>
            <a:r>
              <a:rPr lang="ru-RU" sz="4300" b="1" dirty="0" smtClean="0"/>
              <a:t> </a:t>
            </a:r>
            <a:r>
              <a:rPr lang="ru-RU" sz="4300" b="1" dirty="0" err="1" smtClean="0"/>
              <a:t>танцювали</a:t>
            </a:r>
            <a:r>
              <a:rPr lang="ru-RU" sz="4300" b="1" dirty="0" smtClean="0"/>
              <a:t>  з </a:t>
            </a:r>
            <a:r>
              <a:rPr lang="ru-RU" sz="4300" b="1" dirty="0" err="1" smtClean="0"/>
              <a:t>мішечками</a:t>
            </a:r>
            <a:r>
              <a:rPr lang="ru-RU" sz="4300" b="1" dirty="0" smtClean="0"/>
              <a:t> на </a:t>
            </a:r>
            <a:r>
              <a:rPr lang="ru-RU" sz="4300" b="1" dirty="0" err="1" smtClean="0"/>
              <a:t>голові</a:t>
            </a:r>
            <a:r>
              <a:rPr lang="ru-RU" sz="4300" b="1" dirty="0" smtClean="0"/>
              <a:t>, у </a:t>
            </a:r>
            <a:r>
              <a:rPr lang="ru-RU" sz="4300" b="1" dirty="0" err="1" smtClean="0"/>
              <a:t>яких</a:t>
            </a:r>
            <a:r>
              <a:rPr lang="ru-RU" sz="4300" b="1" dirty="0" smtClean="0"/>
              <a:t> </a:t>
            </a:r>
            <a:r>
              <a:rPr lang="ru-RU" sz="4300" b="1" dirty="0" err="1" smtClean="0"/>
              <a:t>були</a:t>
            </a:r>
            <a:r>
              <a:rPr lang="ru-RU" sz="4300" b="1" dirty="0" smtClean="0"/>
              <a:t>  </a:t>
            </a:r>
            <a:r>
              <a:rPr lang="ru-RU" sz="4300" b="1" dirty="0" err="1" smtClean="0"/>
              <a:t>клубні</a:t>
            </a:r>
            <a:r>
              <a:rPr lang="ru-RU" sz="4000" dirty="0" smtClean="0"/>
              <a:t>.</a:t>
            </a:r>
            <a:endParaRPr lang="uk-UA" sz="4000" dirty="0" smtClean="0"/>
          </a:p>
        </p:txBody>
      </p:sp>
      <p:sp>
        <p:nvSpPr>
          <p:cNvPr id="7" name="Рисунок 4"/>
          <p:cNvSpPr txBox="1">
            <a:spLocks/>
          </p:cNvSpPr>
          <p:nvPr/>
        </p:nvSpPr>
        <p:spPr>
          <a:xfrm>
            <a:off x="1547664" y="1916832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</p:sp>
      <p:pic>
        <p:nvPicPr>
          <p:cNvPr id="4098" name="Picture 2" descr="D:\Мои рисунки\урожай\potato-mask-raster-coloring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3608" y="1916832"/>
            <a:ext cx="3475856" cy="35010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01702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5000">
        <p14:vortex dir="r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827585" y="1628800"/>
            <a:ext cx="3816423" cy="3024336"/>
          </a:xfrm>
        </p:spPr>
        <p:txBody>
          <a:bodyPr>
            <a:normAutofit/>
          </a:bodyPr>
          <a:lstStyle/>
          <a:p>
            <a:r>
              <a:rPr lang="uk-UA" sz="2000" b="1" dirty="0"/>
              <a:t>500 років тому ніхто в Європі не знав, що є така рослина – картопля.</a:t>
            </a:r>
          </a:p>
          <a:p>
            <a:r>
              <a:rPr lang="uk-UA" sz="2000" b="1" dirty="0"/>
              <a:t>Її привіз у Іспанію сміливий мореплавець – Христофор Колумб</a:t>
            </a:r>
            <a:r>
              <a:rPr lang="uk-UA" sz="1600" b="1" dirty="0"/>
              <a:t>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731" y="692696"/>
            <a:ext cx="2798763" cy="34147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888" y="3133725"/>
            <a:ext cx="2816225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288" y="3286125"/>
            <a:ext cx="2816225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 descr="C:\Documents and Settings\$okolOff\Мои документы\Мои рисунки\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500" y="3782097"/>
            <a:ext cx="3462338" cy="2023167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666940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5000">
        <p14:vortex dir="r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953001" y="1844824"/>
            <a:ext cx="2819399" cy="3336776"/>
          </a:xfrm>
        </p:spPr>
        <p:txBody>
          <a:bodyPr>
            <a:no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Але у </a:t>
            </a:r>
            <a:r>
              <a:rPr lang="ru-RU" sz="16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Європі</a:t>
            </a:r>
            <a:r>
              <a:rPr lang="ru-RU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не </a:t>
            </a:r>
            <a:r>
              <a:rPr lang="ru-RU" sz="16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відразу</a:t>
            </a:r>
            <a:r>
              <a:rPr lang="ru-RU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зрозуміли</a:t>
            </a:r>
            <a:r>
              <a:rPr lang="ru-RU" sz="1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, </a:t>
            </a:r>
            <a:r>
              <a:rPr lang="ru-RU" sz="1600" b="1" spc="50" dirty="0" err="1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щ</a:t>
            </a:r>
            <a:r>
              <a:rPr lang="ru-RU" sz="16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о</a:t>
            </a:r>
            <a:r>
              <a:rPr lang="ru-RU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  головне </a:t>
            </a:r>
            <a:r>
              <a:rPr lang="ru-RU" sz="1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-  </a:t>
            </a:r>
            <a:r>
              <a:rPr lang="ru-RU" sz="16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це</a:t>
            </a:r>
            <a:r>
              <a:rPr lang="ru-RU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  </a:t>
            </a:r>
            <a:r>
              <a:rPr lang="ru-RU" sz="16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клубні</a:t>
            </a:r>
            <a:r>
              <a:rPr lang="ru-RU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. </a:t>
            </a:r>
            <a:r>
              <a:rPr lang="ru-RU" sz="1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В </a:t>
            </a:r>
            <a:r>
              <a:rPr lang="ru-RU" sz="16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їжу</a:t>
            </a:r>
            <a:r>
              <a:rPr lang="ru-RU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йшли</a:t>
            </a:r>
            <a:r>
              <a:rPr lang="ru-RU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гіркі</a:t>
            </a:r>
            <a:r>
              <a:rPr lang="ru-RU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зелені</a:t>
            </a:r>
            <a:r>
              <a:rPr lang="ru-RU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ягоди</a:t>
            </a:r>
            <a:r>
              <a:rPr lang="ru-RU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 і </a:t>
            </a:r>
            <a:r>
              <a:rPr lang="ru-RU" sz="16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навіть</a:t>
            </a:r>
            <a:r>
              <a:rPr lang="ru-RU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листя</a:t>
            </a:r>
            <a:r>
              <a:rPr lang="ru-RU" sz="1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, а </a:t>
            </a:r>
            <a:r>
              <a:rPr lang="ru-RU" sz="16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квіти</a:t>
            </a:r>
            <a:r>
              <a:rPr lang="ru-RU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служили </a:t>
            </a:r>
            <a:r>
              <a:rPr lang="ru-RU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як прикраса для </a:t>
            </a:r>
            <a:r>
              <a:rPr lang="ru-RU" sz="16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суконь</a:t>
            </a:r>
            <a:r>
              <a:rPr lang="ru-RU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знатних</a:t>
            </a:r>
            <a:r>
              <a:rPr lang="ru-RU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осіб</a:t>
            </a:r>
            <a:r>
              <a:rPr lang="ru-RU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.</a:t>
            </a:r>
            <a:endParaRPr lang="ru-RU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Georgia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 </a:t>
            </a:r>
          </a:p>
        </p:txBody>
      </p:sp>
      <p:pic>
        <p:nvPicPr>
          <p:cNvPr id="5123" name="Picture 3" descr="D:\Мои рисунки\картошка\fruit-vegetables_2_020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0801" y="3501008"/>
            <a:ext cx="3275215" cy="2618509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  <p:pic>
        <p:nvPicPr>
          <p:cNvPr id="5122" name="Picture 2" descr="D:\Мои рисунки\картошка\Solanum_tuberosum_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046565"/>
            <a:ext cx="3600400" cy="26704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610007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5000">
        <p14:vortex dir="r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15617" y="980728"/>
            <a:ext cx="3888428" cy="4824536"/>
          </a:xfrm>
          <a:prstGeom prst="horizontalScroll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1600" b="1" dirty="0" smtClean="0"/>
              <a:t>У  </a:t>
            </a:r>
            <a:r>
              <a:rPr lang="ru-RU" sz="1600" b="1" dirty="0" err="1" smtClean="0"/>
              <a:t>Росії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картопля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з’явилася</a:t>
            </a:r>
            <a:r>
              <a:rPr lang="ru-RU" sz="1600" b="1" dirty="0" smtClean="0"/>
              <a:t>  </a:t>
            </a:r>
            <a:r>
              <a:rPr lang="ru-RU" sz="1600" b="1" dirty="0" err="1" smtClean="0"/>
              <a:t>завдяки</a:t>
            </a:r>
            <a:r>
              <a:rPr lang="ru-RU" sz="1600" b="1" dirty="0" smtClean="0"/>
              <a:t> великому </a:t>
            </a:r>
            <a:r>
              <a:rPr lang="ru-RU" sz="1600" b="1" dirty="0" err="1" smtClean="0"/>
              <a:t>імператору</a:t>
            </a:r>
            <a:r>
              <a:rPr lang="ru-RU" sz="1600" b="1" dirty="0" smtClean="0"/>
              <a:t> 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</a:rPr>
              <a:t>Петру </a:t>
            </a:r>
            <a:r>
              <a:rPr lang="ru-RU" sz="1600" b="1" i="1" dirty="0" err="1" smtClean="0">
                <a:solidFill>
                  <a:schemeClr val="tx2">
                    <a:lumMod val="75000"/>
                  </a:schemeClr>
                </a:solidFill>
              </a:rPr>
              <a:t>Першому</a:t>
            </a:r>
            <a:r>
              <a:rPr lang="ru-RU" sz="1600" b="1" dirty="0"/>
              <a:t>, </a:t>
            </a:r>
            <a:r>
              <a:rPr lang="ru-RU" sz="1600" b="1" dirty="0" err="1" smtClean="0"/>
              <a:t>який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зацікавився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цим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заморським</a:t>
            </a:r>
            <a:r>
              <a:rPr lang="ru-RU" sz="1600" b="1" dirty="0" smtClean="0"/>
              <a:t> </a:t>
            </a:r>
            <a:r>
              <a:rPr lang="ru-RU" sz="1600" b="1" dirty="0"/>
              <a:t>корнеплодом, </a:t>
            </a:r>
            <a:r>
              <a:rPr lang="ru-RU" sz="1600" b="1" dirty="0" err="1" smtClean="0"/>
              <a:t>знаходячись</a:t>
            </a:r>
            <a:r>
              <a:rPr lang="ru-RU" sz="1600" b="1" dirty="0" smtClean="0"/>
              <a:t> у </a:t>
            </a:r>
            <a:r>
              <a:rPr lang="ru-RU" sz="1600" b="1" dirty="0" err="1" smtClean="0"/>
              <a:t>Голландії</a:t>
            </a:r>
            <a:r>
              <a:rPr lang="ru-RU" sz="1600" b="1" dirty="0" smtClean="0"/>
              <a:t>, </a:t>
            </a:r>
            <a:r>
              <a:rPr lang="uk-UA" sz="1600" b="1" dirty="0" smtClean="0"/>
              <a:t>та </a:t>
            </a:r>
            <a:r>
              <a:rPr lang="ru-RU" sz="1600" b="1" dirty="0" smtClean="0"/>
              <a:t>прислав  </a:t>
            </a:r>
            <a:r>
              <a:rPr lang="ru-RU" sz="1600" b="1" dirty="0"/>
              <a:t>"для расплода" </a:t>
            </a:r>
            <a:r>
              <a:rPr lang="ru-RU" sz="1600" b="1" dirty="0" err="1" smtClean="0"/>
              <a:t>мішок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клубнів</a:t>
            </a:r>
            <a:r>
              <a:rPr lang="en-US" sz="1600" b="1" dirty="0" smtClean="0"/>
              <a:t> </a:t>
            </a:r>
            <a:r>
              <a:rPr lang="ru-RU" sz="1600" b="1" dirty="0" smtClean="0"/>
              <a:t>з Роттердаму  </a:t>
            </a:r>
            <a:r>
              <a:rPr lang="ru-RU" sz="1600" b="1" dirty="0"/>
              <a:t>графу</a:t>
            </a:r>
            <a:r>
              <a:rPr lang="en-US" sz="1600" b="1" dirty="0"/>
              <a:t> </a:t>
            </a:r>
            <a:r>
              <a:rPr lang="uk-UA" sz="1600" b="1" dirty="0" smtClean="0"/>
              <a:t> </a:t>
            </a:r>
            <a:r>
              <a:rPr lang="ru-RU" sz="1600" b="1" dirty="0" err="1" smtClean="0"/>
              <a:t>Шереметьєву</a:t>
            </a:r>
            <a:endParaRPr lang="uk-UA" sz="1600" dirty="0"/>
          </a:p>
        </p:txBody>
      </p:sp>
      <p:pic>
        <p:nvPicPr>
          <p:cNvPr id="5" name="Picture 3" descr="C:\Documents and Settings\$okolOff\Мои документы\Мои рисунки\31-0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04045" y="1412775"/>
            <a:ext cx="3024335" cy="38164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83029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5000">
        <p14:vortex dir="r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427984" y="1988840"/>
            <a:ext cx="3672409" cy="2880320"/>
          </a:xfrm>
        </p:spPr>
        <p:txBody>
          <a:bodyPr>
            <a:noAutofit/>
          </a:bodyPr>
          <a:lstStyle/>
          <a:p>
            <a:r>
              <a:rPr lang="ru-RU" sz="1600" dirty="0" smtClean="0"/>
              <a:t> </a:t>
            </a:r>
            <a:r>
              <a:rPr lang="ru-RU" sz="1600" b="1" dirty="0" err="1" smtClean="0"/>
              <a:t>Спочатку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картоплю</a:t>
            </a:r>
            <a:r>
              <a:rPr lang="ru-RU" sz="1600" b="1" dirty="0" smtClean="0"/>
              <a:t>  </a:t>
            </a:r>
            <a:r>
              <a:rPr lang="ru-RU" sz="1600" b="1" dirty="0" err="1" smtClean="0"/>
              <a:t>вирощували</a:t>
            </a:r>
            <a:r>
              <a:rPr lang="ru-RU" sz="1600" b="1" dirty="0" smtClean="0"/>
              <a:t> </a:t>
            </a:r>
            <a:r>
              <a:rPr lang="ru-RU" sz="1600" b="1" dirty="0"/>
              <a:t>на клумбах </a:t>
            </a:r>
            <a:r>
              <a:rPr lang="ru-RU" sz="1600" b="1" dirty="0" smtClean="0"/>
              <a:t>як </a:t>
            </a:r>
            <a:r>
              <a:rPr lang="ru-RU" sz="1600" b="1" dirty="0" err="1" smtClean="0"/>
              <a:t>декоративну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рослину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пізніше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наважились</a:t>
            </a:r>
            <a:r>
              <a:rPr lang="ru-RU" sz="1600" b="1" dirty="0" smtClean="0"/>
              <a:t>  </a:t>
            </a:r>
            <a:r>
              <a:rPr lang="ru-RU" sz="1600" b="1" dirty="0" err="1" smtClean="0"/>
              <a:t>використовувати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її</a:t>
            </a:r>
            <a:r>
              <a:rPr lang="ru-RU" sz="1600" b="1" dirty="0" smtClean="0"/>
              <a:t> плоди </a:t>
            </a:r>
            <a:r>
              <a:rPr lang="ru-RU" sz="1600" b="1" dirty="0"/>
              <a:t>у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їжу</a:t>
            </a:r>
            <a:r>
              <a:rPr lang="ru-RU" sz="1600" b="1" dirty="0"/>
              <a:t>, </a:t>
            </a:r>
            <a:r>
              <a:rPr lang="ru-RU" sz="1600" b="1" dirty="0" smtClean="0"/>
              <a:t>але вони </a:t>
            </a:r>
            <a:r>
              <a:rPr lang="ru-RU" sz="1600" b="1" dirty="0" err="1" smtClean="0"/>
              <a:t>гіркі</a:t>
            </a:r>
            <a:r>
              <a:rPr lang="ru-RU" sz="1600" b="1" dirty="0" smtClean="0"/>
              <a:t> </a:t>
            </a:r>
            <a:r>
              <a:rPr lang="ru-RU" sz="1600" b="1" dirty="0"/>
              <a:t>и </a:t>
            </a:r>
            <a:r>
              <a:rPr lang="ru-RU" sz="1600" b="1" dirty="0" err="1" smtClean="0"/>
              <a:t>неїстивні</a:t>
            </a:r>
            <a:r>
              <a:rPr lang="ru-RU" sz="1600" b="1" dirty="0" smtClean="0"/>
              <a:t>. </a:t>
            </a:r>
            <a:r>
              <a:rPr lang="ru-RU" sz="1600" b="1" dirty="0"/>
              <a:t>Т</a:t>
            </a:r>
            <a:r>
              <a:rPr lang="ru-RU" sz="1600" b="1" dirty="0" smtClean="0"/>
              <a:t>ому </a:t>
            </a:r>
            <a:r>
              <a:rPr lang="ru-RU" sz="1600" b="1" dirty="0" err="1" smtClean="0"/>
              <a:t>селяни</a:t>
            </a:r>
            <a:r>
              <a:rPr lang="ru-RU" sz="1600" b="1" dirty="0" smtClean="0"/>
              <a:t>  </a:t>
            </a:r>
            <a:r>
              <a:rPr lang="ru-RU" sz="1600" b="1" dirty="0" err="1" smtClean="0"/>
              <a:t>відмовлялися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вирощувати</a:t>
            </a:r>
            <a:r>
              <a:rPr lang="ru-RU" sz="1600" b="1" dirty="0" smtClean="0"/>
              <a:t>  </a:t>
            </a:r>
            <a:r>
              <a:rPr lang="ru-RU" sz="1600" b="1" dirty="0" err="1" smtClean="0"/>
              <a:t>картоплю</a:t>
            </a:r>
            <a:r>
              <a:rPr lang="ru-RU" sz="1600" b="1" dirty="0" smtClean="0"/>
              <a:t> та  </a:t>
            </a:r>
            <a:r>
              <a:rPr lang="ru-RU" sz="1600" b="1" dirty="0" err="1" smtClean="0"/>
              <a:t>відносилися</a:t>
            </a:r>
            <a:r>
              <a:rPr lang="ru-RU" sz="1600" b="1" dirty="0" smtClean="0"/>
              <a:t> до </a:t>
            </a:r>
            <a:r>
              <a:rPr lang="ru-RU" sz="1600" b="1" dirty="0" err="1" smtClean="0"/>
              <a:t>неї</a:t>
            </a:r>
            <a:r>
              <a:rPr lang="ru-RU" sz="1600" b="1" dirty="0" smtClean="0"/>
              <a:t> </a:t>
            </a:r>
            <a:r>
              <a:rPr lang="ru-RU" sz="1600" b="1" dirty="0"/>
              <a:t>з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недовірою</a:t>
            </a:r>
            <a:r>
              <a:rPr lang="ru-RU" sz="1600" b="1" dirty="0" smtClean="0"/>
              <a:t>. </a:t>
            </a:r>
            <a:endParaRPr lang="uk-UA" sz="1600" b="1" dirty="0"/>
          </a:p>
        </p:txBody>
      </p:sp>
      <p:pic>
        <p:nvPicPr>
          <p:cNvPr id="6147" name="Picture 3" descr="D:\Мои рисунки\картошка\1302114495_1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200275"/>
            <a:ext cx="2840360" cy="24574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79793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5000">
        <p14:vortex dir="r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953001" y="1916832"/>
            <a:ext cx="3075383" cy="3264768"/>
          </a:xfrm>
        </p:spPr>
        <p:txBody>
          <a:bodyPr>
            <a:noAutofit/>
          </a:bodyPr>
          <a:lstStyle/>
          <a:p>
            <a:r>
              <a:rPr lang="ru-RU" sz="2000" b="1" dirty="0">
                <a:latin typeface="Monotype Corsiva" pitchFamily="66" charset="0"/>
              </a:rPr>
              <a:t>Люди  </a:t>
            </a:r>
            <a:r>
              <a:rPr lang="ru-RU" sz="2000" b="1" dirty="0" err="1" smtClean="0">
                <a:latin typeface="Monotype Corsiva" pitchFamily="66" charset="0"/>
              </a:rPr>
              <a:t>побачили</a:t>
            </a:r>
            <a:r>
              <a:rPr lang="ru-RU" sz="2000" b="1" dirty="0" smtClean="0">
                <a:latin typeface="Monotype Corsiva" pitchFamily="66" charset="0"/>
              </a:rPr>
              <a:t>, </a:t>
            </a:r>
            <a:r>
              <a:rPr lang="ru-RU" sz="2000" b="1" dirty="0" err="1">
                <a:latin typeface="Monotype Corsiva" pitchFamily="66" charset="0"/>
              </a:rPr>
              <a:t>щ</a:t>
            </a:r>
            <a:r>
              <a:rPr lang="ru-RU" sz="2000" b="1" dirty="0" err="1" smtClean="0">
                <a:latin typeface="Monotype Corsiva" pitchFamily="66" charset="0"/>
              </a:rPr>
              <a:t>о</a:t>
            </a:r>
            <a:r>
              <a:rPr lang="ru-RU" sz="2000" b="1" dirty="0" smtClean="0">
                <a:latin typeface="Monotype Corsiva" pitchFamily="66" charset="0"/>
              </a:rPr>
              <a:t> </a:t>
            </a:r>
            <a:r>
              <a:rPr lang="ru-RU" sz="2000" b="1" dirty="0" err="1" smtClean="0">
                <a:latin typeface="Monotype Corsiva" pitchFamily="66" charset="0"/>
              </a:rPr>
              <a:t>картопля</a:t>
            </a:r>
            <a:r>
              <a:rPr lang="ru-RU" sz="2000" b="1" dirty="0" smtClean="0">
                <a:latin typeface="Monotype Corsiva" pitchFamily="66" charset="0"/>
              </a:rPr>
              <a:t> родиться </a:t>
            </a:r>
            <a:r>
              <a:rPr lang="ru-RU" sz="2000" b="1" dirty="0">
                <a:latin typeface="Monotype Corsiva" pitchFamily="66" charset="0"/>
              </a:rPr>
              <a:t>с </a:t>
            </a:r>
            <a:r>
              <a:rPr lang="ru-RU" sz="2000" b="1" dirty="0" smtClean="0">
                <a:latin typeface="Monotype Corsiva" pitchFamily="66" charset="0"/>
              </a:rPr>
              <a:t>головою </a:t>
            </a:r>
            <a:r>
              <a:rPr lang="ru-RU" sz="2000" b="1" dirty="0">
                <a:latin typeface="Monotype Corsiva" pitchFamily="66" charset="0"/>
              </a:rPr>
              <a:t> </a:t>
            </a:r>
            <a:r>
              <a:rPr lang="ru-RU" sz="2000" b="1" dirty="0" smtClean="0">
                <a:latin typeface="Monotype Corsiva" pitchFamily="66" charset="0"/>
              </a:rPr>
              <a:t>та </a:t>
            </a:r>
            <a:r>
              <a:rPr lang="ru-RU" sz="2000" b="1" dirty="0" err="1" smtClean="0">
                <a:latin typeface="Monotype Corsiva" pitchFamily="66" charset="0"/>
              </a:rPr>
              <a:t>очима</a:t>
            </a:r>
            <a:r>
              <a:rPr lang="ru-RU" sz="2000" b="1" dirty="0" smtClean="0">
                <a:latin typeface="Monotype Corsiva" pitchFamily="66" charset="0"/>
              </a:rPr>
              <a:t> </a:t>
            </a:r>
            <a:r>
              <a:rPr lang="ru-RU" sz="2000" b="1" dirty="0" err="1" smtClean="0">
                <a:latin typeface="Monotype Corsiva" pitchFamily="66" charset="0"/>
              </a:rPr>
              <a:t>подібно</a:t>
            </a:r>
            <a:r>
              <a:rPr lang="ru-RU" sz="2000" b="1" dirty="0" smtClean="0">
                <a:latin typeface="Monotype Corsiva" pitchFamily="66" charset="0"/>
              </a:rPr>
              <a:t> </a:t>
            </a:r>
            <a:r>
              <a:rPr lang="ru-RU" sz="2000" b="1" dirty="0" err="1" smtClean="0">
                <a:latin typeface="Monotype Corsiva" pitchFamily="66" charset="0"/>
              </a:rPr>
              <a:t>людині</a:t>
            </a:r>
            <a:r>
              <a:rPr lang="ru-RU" sz="2000" b="1" dirty="0" smtClean="0">
                <a:latin typeface="Monotype Corsiva" pitchFamily="66" charset="0"/>
              </a:rPr>
              <a:t>, </a:t>
            </a:r>
            <a:r>
              <a:rPr lang="ru-RU" sz="2000" b="1" dirty="0">
                <a:latin typeface="Monotype Corsiva" pitchFamily="66" charset="0"/>
              </a:rPr>
              <a:t>а </a:t>
            </a:r>
            <a:r>
              <a:rPr lang="ru-RU" sz="2000" b="1" dirty="0" smtClean="0">
                <a:latin typeface="Monotype Corsiva" pitchFamily="66" charset="0"/>
              </a:rPr>
              <a:t>той, </a:t>
            </a:r>
            <a:r>
              <a:rPr lang="ru-RU" sz="2000" b="1" dirty="0" err="1" smtClean="0">
                <a:latin typeface="Monotype Corsiva" pitchFamily="66" charset="0"/>
              </a:rPr>
              <a:t>хто</a:t>
            </a:r>
            <a:r>
              <a:rPr lang="ru-RU" sz="2000" b="1" dirty="0" smtClean="0">
                <a:latin typeface="Monotype Corsiva" pitchFamily="66" charset="0"/>
              </a:rPr>
              <a:t> </a:t>
            </a:r>
            <a:r>
              <a:rPr lang="ru-RU" sz="2000" b="1" dirty="0" err="1" smtClean="0">
                <a:latin typeface="Monotype Corsiva" pitchFamily="66" charset="0"/>
              </a:rPr>
              <a:t>їсть</a:t>
            </a:r>
            <a:r>
              <a:rPr lang="ru-RU" sz="2000" b="1" dirty="0" smtClean="0">
                <a:latin typeface="Monotype Corsiva" pitchFamily="66" charset="0"/>
              </a:rPr>
              <a:t> </a:t>
            </a:r>
            <a:r>
              <a:rPr lang="ru-RU" sz="2000" b="1" dirty="0" err="1" smtClean="0">
                <a:latin typeface="Monotype Corsiva" pitchFamily="66" charset="0"/>
              </a:rPr>
              <a:t>картоплю</a:t>
            </a:r>
            <a:r>
              <a:rPr lang="ru-RU" sz="2000" b="1" dirty="0" smtClean="0">
                <a:latin typeface="Monotype Corsiva" pitchFamily="66" charset="0"/>
              </a:rPr>
              <a:t>, той </a:t>
            </a:r>
            <a:r>
              <a:rPr lang="ru-RU" sz="2000" b="1" dirty="0" err="1" smtClean="0">
                <a:latin typeface="Monotype Corsiva" pitchFamily="66" charset="0"/>
              </a:rPr>
              <a:t>їсть</a:t>
            </a:r>
            <a:r>
              <a:rPr lang="ru-RU" sz="2000" b="1" dirty="0" smtClean="0">
                <a:latin typeface="Monotype Corsiva" pitchFamily="66" charset="0"/>
              </a:rPr>
              <a:t> </a:t>
            </a:r>
            <a:r>
              <a:rPr lang="ru-RU" sz="2000" b="1" dirty="0" err="1" smtClean="0">
                <a:latin typeface="Monotype Corsiva" pitchFamily="66" charset="0"/>
              </a:rPr>
              <a:t>душі</a:t>
            </a:r>
            <a:r>
              <a:rPr lang="ru-RU" sz="2000" b="1" dirty="0" smtClean="0">
                <a:latin typeface="Monotype Corsiva" pitchFamily="66" charset="0"/>
              </a:rPr>
              <a:t> </a:t>
            </a:r>
            <a:r>
              <a:rPr lang="ru-RU" sz="2000" b="1" dirty="0" err="1" smtClean="0">
                <a:latin typeface="Monotype Corsiva" pitchFamily="66" charset="0"/>
              </a:rPr>
              <a:t>людські</a:t>
            </a:r>
            <a:r>
              <a:rPr lang="ru-RU" sz="2000" b="1" dirty="0" smtClean="0">
                <a:latin typeface="Monotype Corsiva" pitchFamily="66" charset="0"/>
              </a:rPr>
              <a:t> . </a:t>
            </a:r>
            <a:r>
              <a:rPr lang="ru-RU" sz="2000" b="1" dirty="0" err="1" smtClean="0">
                <a:latin typeface="Monotype Corsiva" pitchFamily="66" charset="0"/>
              </a:rPr>
              <a:t>Наші</a:t>
            </a:r>
            <a:r>
              <a:rPr lang="ru-RU" sz="2000" b="1" dirty="0" smtClean="0">
                <a:latin typeface="Monotype Corsiva" pitchFamily="66" charset="0"/>
              </a:rPr>
              <a:t>  предки </a:t>
            </a:r>
            <a:r>
              <a:rPr lang="ru-RU" sz="2000" b="1" dirty="0" err="1" smtClean="0">
                <a:latin typeface="Monotype Corsiva" pitchFamily="66" charset="0"/>
              </a:rPr>
              <a:t>називали</a:t>
            </a:r>
            <a:r>
              <a:rPr lang="ru-RU" sz="2000" b="1" dirty="0" smtClean="0">
                <a:latin typeface="Monotype Corsiva" pitchFamily="66" charset="0"/>
              </a:rPr>
              <a:t>  </a:t>
            </a:r>
            <a:r>
              <a:rPr lang="ru-RU" sz="2000" b="1" dirty="0" err="1" smtClean="0">
                <a:latin typeface="Monotype Corsiva" pitchFamily="66" charset="0"/>
              </a:rPr>
              <a:t>картоплю</a:t>
            </a:r>
            <a:r>
              <a:rPr lang="ru-RU" sz="2000" b="1" dirty="0" smtClean="0">
                <a:latin typeface="Monotype Corsiva" pitchFamily="66" charset="0"/>
              </a:rPr>
              <a:t>   «</a:t>
            </a:r>
            <a:r>
              <a:rPr lang="ru-RU" sz="2000" b="1" dirty="0" err="1" smtClean="0">
                <a:latin typeface="Monotype Corsiva" pitchFamily="66" charset="0"/>
              </a:rPr>
              <a:t>бісовим</a:t>
            </a:r>
            <a:r>
              <a:rPr lang="ru-RU" sz="2000" b="1" dirty="0" smtClean="0">
                <a:latin typeface="Monotype Corsiva" pitchFamily="66" charset="0"/>
              </a:rPr>
              <a:t>  </a:t>
            </a:r>
            <a:r>
              <a:rPr lang="ru-RU" sz="2000" b="1" dirty="0" err="1" smtClean="0">
                <a:latin typeface="Monotype Corsiva" pitchFamily="66" charset="0"/>
              </a:rPr>
              <a:t>яблуком</a:t>
            </a:r>
            <a:r>
              <a:rPr lang="ru-RU" sz="2000" b="1" dirty="0">
                <a:latin typeface="Monotype Corsiva" pitchFamily="66" charset="0"/>
              </a:rPr>
              <a:t>». </a:t>
            </a:r>
            <a:endParaRPr lang="uk-UA" sz="2000" b="1" dirty="0">
              <a:latin typeface="Monotype Corsiva" pitchFamily="66" charset="0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1600" y="2334149"/>
            <a:ext cx="3276600" cy="2189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23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5000">
        <p14:vortex dir="r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707904" y="1700808"/>
            <a:ext cx="47525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nnabelle" pitchFamily="66" charset="0"/>
              </a:rPr>
              <a:t>Головна заслуга </a:t>
            </a:r>
            <a:r>
              <a:rPr lang="ru-RU" sz="2400" b="1" dirty="0">
                <a:latin typeface="Annabelle" pitchFamily="66" charset="0"/>
              </a:rPr>
              <a:t>в </a:t>
            </a:r>
            <a:r>
              <a:rPr lang="ru-RU" sz="2400" b="1" dirty="0" err="1" smtClean="0">
                <a:latin typeface="Annabelle" pitchFamily="66" charset="0"/>
              </a:rPr>
              <a:t>популяризації</a:t>
            </a:r>
            <a:r>
              <a:rPr lang="ru-RU" sz="2400" b="1" dirty="0" smtClean="0">
                <a:latin typeface="Annabelle" pitchFamily="66" charset="0"/>
              </a:rPr>
              <a:t> </a:t>
            </a:r>
            <a:r>
              <a:rPr lang="ru-RU" sz="2400" b="1" dirty="0" err="1" smtClean="0">
                <a:latin typeface="Annabelle" pitchFamily="66" charset="0"/>
              </a:rPr>
              <a:t>картоплі</a:t>
            </a:r>
            <a:r>
              <a:rPr lang="ru-RU" sz="2400" b="1" dirty="0" smtClean="0">
                <a:latin typeface="Annabelle" pitchFamily="66" charset="0"/>
              </a:rPr>
              <a:t> </a:t>
            </a:r>
            <a:r>
              <a:rPr lang="ru-RU" sz="2400" b="1" dirty="0">
                <a:latin typeface="Annabelle" pitchFamily="66" charset="0"/>
              </a:rPr>
              <a:t>в </a:t>
            </a:r>
            <a:r>
              <a:rPr lang="ru-RU" sz="2400" b="1" dirty="0" err="1" smtClean="0">
                <a:latin typeface="Annabelle" pitchFamily="66" charset="0"/>
              </a:rPr>
              <a:t>державі</a:t>
            </a:r>
            <a:r>
              <a:rPr lang="ru-RU" sz="2400" b="1" dirty="0" smtClean="0">
                <a:latin typeface="Annabelle" pitchFamily="66" charset="0"/>
              </a:rPr>
              <a:t> </a:t>
            </a:r>
            <a:r>
              <a:rPr lang="ru-RU" sz="2400" b="1" dirty="0" err="1" smtClean="0">
                <a:latin typeface="Annabelle" pitchFamily="66" charset="0"/>
              </a:rPr>
              <a:t>належить</a:t>
            </a:r>
            <a:r>
              <a:rPr lang="ru-RU" sz="2400" b="1" dirty="0" smtClean="0">
                <a:latin typeface="Annabelle" pitchFamily="66" charset="0"/>
              </a:rPr>
              <a:t> </a:t>
            </a:r>
            <a:r>
              <a:rPr lang="ru-RU" sz="2400" b="1" dirty="0" err="1" smtClean="0">
                <a:latin typeface="Annabelle" pitchFamily="66" charset="0"/>
              </a:rPr>
              <a:t>Катерині</a:t>
            </a:r>
            <a:r>
              <a:rPr lang="ru-RU" sz="2400" b="1" dirty="0" smtClean="0">
                <a:latin typeface="Annabelle" pitchFamily="66" charset="0"/>
              </a:rPr>
              <a:t> </a:t>
            </a:r>
            <a:r>
              <a:rPr lang="ru-RU" sz="2400" b="1" dirty="0" err="1" smtClean="0">
                <a:latin typeface="Annabelle" pitchFamily="66" charset="0"/>
              </a:rPr>
              <a:t>Великій</a:t>
            </a:r>
            <a:r>
              <a:rPr lang="ru-RU" sz="2400" b="1" dirty="0">
                <a:latin typeface="Annabelle" pitchFamily="66" charset="0"/>
              </a:rPr>
              <a:t>. </a:t>
            </a:r>
            <a:r>
              <a:rPr lang="ru-RU" sz="2400" b="1" dirty="0" smtClean="0">
                <a:latin typeface="Annabelle" pitchFamily="66" charset="0"/>
              </a:rPr>
              <a:t>За </a:t>
            </a:r>
            <a:r>
              <a:rPr lang="ru-RU" sz="2400" b="1" dirty="0" err="1" smtClean="0">
                <a:latin typeface="Annabelle" pitchFamily="66" charset="0"/>
              </a:rPr>
              <a:t>її</a:t>
            </a:r>
            <a:r>
              <a:rPr lang="ru-RU" sz="2400" b="1" dirty="0" smtClean="0">
                <a:latin typeface="Annabelle" pitchFamily="66" charset="0"/>
              </a:rPr>
              <a:t> </a:t>
            </a:r>
            <a:r>
              <a:rPr lang="ru-RU" sz="2400" b="1" dirty="0" err="1" smtClean="0">
                <a:latin typeface="Annabelle" pitchFamily="66" charset="0"/>
              </a:rPr>
              <a:t>розпоряженням</a:t>
            </a:r>
            <a:r>
              <a:rPr lang="ru-RU" sz="2400" b="1" dirty="0" smtClean="0">
                <a:latin typeface="Annabelle" pitchFamily="66" charset="0"/>
              </a:rPr>
              <a:t> </a:t>
            </a:r>
            <a:r>
              <a:rPr lang="ru-RU" sz="2400" b="1" dirty="0" err="1">
                <a:latin typeface="Annabelle" pitchFamily="66" charset="0"/>
              </a:rPr>
              <a:t>в</a:t>
            </a:r>
            <a:r>
              <a:rPr lang="ru-RU" sz="2400" b="1" dirty="0" err="1" smtClean="0">
                <a:latin typeface="Annabelle" pitchFamily="66" charset="0"/>
              </a:rPr>
              <a:t>чені</a:t>
            </a:r>
            <a:r>
              <a:rPr lang="ru-RU" sz="2400" b="1" dirty="0" smtClean="0">
                <a:latin typeface="Annabelle" pitchFamily="66" charset="0"/>
              </a:rPr>
              <a:t> </a:t>
            </a:r>
            <a:r>
              <a:rPr lang="ru-RU" sz="2400" b="1" dirty="0" err="1" smtClean="0">
                <a:latin typeface="Annabelle" pitchFamily="66" charset="0"/>
              </a:rPr>
              <a:t>склали</a:t>
            </a:r>
            <a:r>
              <a:rPr lang="ru-RU" sz="2400" b="1" dirty="0" smtClean="0">
                <a:latin typeface="Annabelle" pitchFamily="66" charset="0"/>
              </a:rPr>
              <a:t> </a:t>
            </a:r>
            <a:r>
              <a:rPr lang="ru-RU" sz="2400" b="1" dirty="0" err="1" smtClean="0">
                <a:latin typeface="Annabelle" pitchFamily="66" charset="0"/>
              </a:rPr>
              <a:t>детальніші</a:t>
            </a:r>
            <a:r>
              <a:rPr lang="ru-RU" sz="2400" b="1" dirty="0" smtClean="0">
                <a:latin typeface="Annabelle" pitchFamily="66" charset="0"/>
              </a:rPr>
              <a:t> </a:t>
            </a:r>
            <a:r>
              <a:rPr lang="ru-RU" sz="2400" b="1" dirty="0" err="1" smtClean="0">
                <a:latin typeface="Annabelle" pitchFamily="66" charset="0"/>
              </a:rPr>
              <a:t>інструкції</a:t>
            </a:r>
            <a:r>
              <a:rPr lang="ru-RU" sz="2400" b="1" dirty="0" smtClean="0">
                <a:latin typeface="Annabelle" pitchFamily="66" charset="0"/>
              </a:rPr>
              <a:t> з </a:t>
            </a:r>
            <a:r>
              <a:rPr lang="ru-RU" sz="2400" b="1" dirty="0" err="1" smtClean="0">
                <a:latin typeface="Annabelle" pitchFamily="66" charset="0"/>
              </a:rPr>
              <a:t>вирощування</a:t>
            </a:r>
            <a:r>
              <a:rPr lang="ru-RU" sz="2400" b="1" dirty="0" smtClean="0">
                <a:latin typeface="Annabelle" pitchFamily="66" charset="0"/>
              </a:rPr>
              <a:t>  </a:t>
            </a:r>
            <a:r>
              <a:rPr lang="ru-RU" sz="2400" b="1" dirty="0" err="1" smtClean="0">
                <a:latin typeface="Annabelle" pitchFamily="66" charset="0"/>
              </a:rPr>
              <a:t>картопляних</a:t>
            </a:r>
            <a:r>
              <a:rPr lang="ru-RU" sz="2400" b="1" dirty="0" smtClean="0">
                <a:latin typeface="Annabelle" pitchFamily="66" charset="0"/>
              </a:rPr>
              <a:t>  </a:t>
            </a:r>
            <a:r>
              <a:rPr lang="ru-RU" sz="2400" b="1" dirty="0" err="1" smtClean="0">
                <a:latin typeface="Annabelle" pitchFamily="66" charset="0"/>
              </a:rPr>
              <a:t>клубнів</a:t>
            </a:r>
            <a:r>
              <a:rPr lang="ru-RU" sz="2400" b="1" dirty="0" smtClean="0">
                <a:latin typeface="Annabelle" pitchFamily="66" charset="0"/>
              </a:rPr>
              <a:t>, </a:t>
            </a:r>
            <a:r>
              <a:rPr lang="ru-RU" sz="2400" b="1" dirty="0" err="1" smtClean="0">
                <a:latin typeface="Annabelle" pitchFamily="66" charset="0"/>
              </a:rPr>
              <a:t>їхнього</a:t>
            </a:r>
            <a:r>
              <a:rPr lang="ru-RU" sz="2400" b="1" dirty="0" smtClean="0">
                <a:latin typeface="Annabelle" pitchFamily="66" charset="0"/>
              </a:rPr>
              <a:t> </a:t>
            </a:r>
            <a:r>
              <a:rPr lang="ru-RU" sz="2400" b="1" dirty="0" err="1" smtClean="0">
                <a:latin typeface="Annabelle" pitchFamily="66" charset="0"/>
              </a:rPr>
              <a:t>вживання</a:t>
            </a:r>
            <a:r>
              <a:rPr lang="ru-RU" sz="2400" b="1" dirty="0" smtClean="0">
                <a:latin typeface="Annabelle" pitchFamily="66" charset="0"/>
              </a:rPr>
              <a:t> </a:t>
            </a:r>
            <a:r>
              <a:rPr lang="ru-RU" sz="2400" b="1" dirty="0">
                <a:latin typeface="Annabelle" pitchFamily="66" charset="0"/>
              </a:rPr>
              <a:t>у</a:t>
            </a:r>
            <a:r>
              <a:rPr lang="ru-RU" sz="2400" b="1" dirty="0" smtClean="0">
                <a:latin typeface="Annabelle" pitchFamily="66" charset="0"/>
              </a:rPr>
              <a:t> </a:t>
            </a:r>
            <a:r>
              <a:rPr lang="ru-RU" sz="2400" b="1" dirty="0" err="1" smtClean="0">
                <a:latin typeface="Annabelle" pitchFamily="66" charset="0"/>
              </a:rPr>
              <a:t>їжу</a:t>
            </a:r>
            <a:r>
              <a:rPr lang="ru-RU" sz="2400" b="1" dirty="0" smtClean="0">
                <a:latin typeface="Annabelle" pitchFamily="66" charset="0"/>
              </a:rPr>
              <a:t> та </a:t>
            </a:r>
            <a:r>
              <a:rPr lang="ru-RU" sz="2400" b="1" dirty="0">
                <a:latin typeface="Annabelle" pitchFamily="66" charset="0"/>
              </a:rPr>
              <a:t>на корм </a:t>
            </a:r>
            <a:r>
              <a:rPr lang="ru-RU" sz="2400" b="1" dirty="0" err="1" smtClean="0">
                <a:latin typeface="Annabelle" pitchFamily="66" charset="0"/>
              </a:rPr>
              <a:t>домашнім</a:t>
            </a:r>
            <a:r>
              <a:rPr lang="ru-RU" sz="2400" b="1" dirty="0" smtClean="0">
                <a:latin typeface="Annabelle" pitchFamily="66" charset="0"/>
              </a:rPr>
              <a:t> </a:t>
            </a:r>
            <a:r>
              <a:rPr lang="ru-RU" sz="2400" b="1" dirty="0" err="1" smtClean="0">
                <a:latin typeface="Annabelle" pitchFamily="66" charset="0"/>
              </a:rPr>
              <a:t>тваринам</a:t>
            </a:r>
            <a:r>
              <a:rPr lang="ru-RU" sz="2400" b="1" dirty="0" smtClean="0">
                <a:latin typeface="Annabelle" pitchFamily="66" charset="0"/>
              </a:rPr>
              <a:t> і </a:t>
            </a:r>
            <a:r>
              <a:rPr lang="ru-RU" sz="2400" b="1" dirty="0" err="1" smtClean="0">
                <a:latin typeface="Annabelle" pitchFamily="66" charset="0"/>
              </a:rPr>
              <a:t>зберіганню</a:t>
            </a:r>
            <a:r>
              <a:rPr lang="ru-RU" sz="2400" b="1" dirty="0" smtClean="0">
                <a:latin typeface="Annabelle" pitchFamily="66" charset="0"/>
              </a:rPr>
              <a:t> .</a:t>
            </a:r>
            <a:endParaRPr lang="uk-UA" sz="2400" b="1" dirty="0">
              <a:latin typeface="Annabelle" pitchFamily="66" charset="0"/>
            </a:endParaRPr>
          </a:p>
        </p:txBody>
      </p:sp>
      <p:pic>
        <p:nvPicPr>
          <p:cNvPr id="6" name="Рисунок 5" descr="Екатерин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87623" y="1556792"/>
            <a:ext cx="2664295" cy="37444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6413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71600" y="1124744"/>
            <a:ext cx="6400800" cy="856456"/>
          </a:xfrm>
        </p:spPr>
        <p:txBody>
          <a:bodyPr>
            <a:prstTxWarp prst="textWave1">
              <a:avLst>
                <a:gd name="adj1" fmla="val 12500"/>
                <a:gd name="adj2" fmla="val -640"/>
              </a:avLst>
            </a:prstTxWarp>
            <a:normAutofit/>
          </a:bodyPr>
          <a:lstStyle/>
          <a:p>
            <a:r>
              <a:rPr lang="uk-UA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Roland-Decor" pitchFamily="34" charset="0"/>
              </a:rPr>
              <a:t>Пам’ятники картоплі</a:t>
            </a:r>
            <a:endParaRPr lang="uk-UA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Roland-Decor" pitchFamily="34" charset="0"/>
            </a:endParaRPr>
          </a:p>
        </p:txBody>
      </p:sp>
      <p:pic>
        <p:nvPicPr>
          <p:cNvPr id="6" name="Picture 2" descr="C:\Documents and Settings\$okolOff\Мои документы\Мои рисунки\picture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85493" y="2166610"/>
            <a:ext cx="3771560" cy="304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isometricOffAxis2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71600" y="2274838"/>
            <a:ext cx="3384376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Перший </a:t>
            </a:r>
            <a:r>
              <a:rPr lang="ru-RU" sz="1600" b="1" dirty="0" err="1" smtClean="0"/>
              <a:t>пам’ятник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картоплі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з’явився</a:t>
            </a:r>
            <a:r>
              <a:rPr lang="ru-RU" sz="1600" b="1" dirty="0" smtClean="0"/>
              <a:t> у </a:t>
            </a:r>
            <a:r>
              <a:rPr lang="ru-RU" sz="1600" b="1" dirty="0" err="1" smtClean="0"/>
              <a:t>Росії</a:t>
            </a:r>
            <a:r>
              <a:rPr lang="ru-RU" sz="1600" b="1" dirty="0" smtClean="0"/>
              <a:t>. </a:t>
            </a:r>
            <a:r>
              <a:rPr lang="ru-RU" sz="1600" b="1" dirty="0"/>
              <a:t>У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вересні</a:t>
            </a:r>
            <a:r>
              <a:rPr lang="ru-RU" sz="1600" b="1" dirty="0" smtClean="0"/>
              <a:t> 2006 року </a:t>
            </a:r>
            <a:r>
              <a:rPr lang="ru-RU" sz="1600" b="1" dirty="0"/>
              <a:t>в </a:t>
            </a:r>
            <a:r>
              <a:rPr lang="ru-RU" sz="1600" b="1" dirty="0" err="1" smtClean="0"/>
              <a:t>селі</a:t>
            </a:r>
            <a:r>
              <a:rPr lang="ru-RU" sz="1600" b="1" dirty="0" smtClean="0"/>
              <a:t>  </a:t>
            </a:r>
            <a:r>
              <a:rPr lang="ru-RU" sz="1600" b="1" dirty="0" err="1"/>
              <a:t>Обросово</a:t>
            </a:r>
            <a:r>
              <a:rPr lang="ru-RU" sz="1600" b="1" dirty="0"/>
              <a:t> </a:t>
            </a:r>
            <a:r>
              <a:rPr lang="ru-RU" sz="1600" b="1" dirty="0" err="1" smtClean="0"/>
              <a:t>Сокольського</a:t>
            </a:r>
            <a:r>
              <a:rPr lang="ru-RU" sz="1600" b="1" dirty="0" smtClean="0"/>
              <a:t> району </a:t>
            </a:r>
            <a:r>
              <a:rPr lang="ru-RU" sz="1600" b="1" dirty="0" err="1" smtClean="0"/>
              <a:t>Волгоградської</a:t>
            </a:r>
            <a:r>
              <a:rPr lang="ru-RU" sz="1600" b="1" dirty="0"/>
              <a:t> </a:t>
            </a:r>
            <a:r>
              <a:rPr lang="ru-RU" sz="1600" b="1" dirty="0" err="1" smtClean="0"/>
              <a:t>області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встановлено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пам’ятник</a:t>
            </a:r>
            <a:r>
              <a:rPr lang="ru-RU" sz="1600" b="1" dirty="0"/>
              <a:t>: на </a:t>
            </a:r>
            <a:r>
              <a:rPr lang="ru-RU" sz="1600" b="1" dirty="0" smtClean="0"/>
              <a:t>витому  </a:t>
            </a:r>
            <a:r>
              <a:rPr lang="ru-RU" sz="1600" b="1" dirty="0" err="1" smtClean="0"/>
              <a:t>стовпі</a:t>
            </a:r>
            <a:r>
              <a:rPr lang="ru-RU" sz="1600" b="1" dirty="0" smtClean="0"/>
              <a:t> </a:t>
            </a:r>
            <a:r>
              <a:rPr lang="ru-RU" sz="1600" b="1" dirty="0"/>
              <a:t>- </a:t>
            </a:r>
            <a:r>
              <a:rPr lang="ru-RU" sz="1600" b="1" dirty="0" err="1" smtClean="0"/>
              <a:t>фігура</a:t>
            </a:r>
            <a:r>
              <a:rPr lang="ru-RU" sz="1600" b="1" dirty="0"/>
              <a:t>, </a:t>
            </a:r>
            <a:r>
              <a:rPr lang="ru-RU" sz="1600" b="1" dirty="0" smtClean="0"/>
              <a:t>яка </a:t>
            </a:r>
            <a:r>
              <a:rPr lang="ru-RU" sz="1600" b="1" dirty="0" err="1" smtClean="0"/>
              <a:t>символізує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гарячий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чавун</a:t>
            </a:r>
            <a:r>
              <a:rPr lang="ru-RU" sz="1600" b="1" dirty="0" smtClean="0"/>
              <a:t> </a:t>
            </a:r>
            <a:r>
              <a:rPr lang="ru-RU" sz="1600" b="1" dirty="0"/>
              <a:t>с </a:t>
            </a:r>
            <a:r>
              <a:rPr lang="ru-RU" sz="1600" b="1" dirty="0" err="1" smtClean="0"/>
              <a:t>вепичезною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картоплиною</a:t>
            </a:r>
            <a:r>
              <a:rPr lang="ru-RU" sz="1600" b="1" dirty="0" smtClean="0"/>
              <a:t> </a:t>
            </a:r>
            <a:r>
              <a:rPr lang="ru-RU" sz="1600" b="1" dirty="0"/>
              <a:t>поверх </a:t>
            </a:r>
            <a:r>
              <a:rPr lang="ru-RU" sz="1600" b="1" dirty="0" err="1" smtClean="0"/>
              <a:t>нього</a:t>
            </a:r>
            <a:r>
              <a:rPr lang="ru-RU" sz="1600" b="1" dirty="0"/>
              <a:t>. </a:t>
            </a:r>
            <a:endParaRPr lang="uk-UA" sz="1600" b="1" dirty="0"/>
          </a:p>
          <a:p>
            <a:r>
              <a:rPr lang="ru-RU" dirty="0">
                <a:hlinkClick r:id="rId4"/>
              </a:rPr>
              <a:t> </a:t>
            </a:r>
            <a:endParaRPr lang="uk-UA" dirty="0"/>
          </a:p>
        </p:txBody>
      </p:sp>
      <p:sp>
        <p:nvSpPr>
          <p:cNvPr id="8" name="TextBox 7"/>
          <p:cNvSpPr txBox="1"/>
          <p:nvPr/>
        </p:nvSpPr>
        <p:spPr>
          <a:xfrm>
            <a:off x="4211960" y="5106382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Памятник картошке  в городе Мариинске Кемеровской области 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149080"/>
            <a:ext cx="3456384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  <p:sp>
        <p:nvSpPr>
          <p:cNvPr id="12" name="TextBox 11"/>
          <p:cNvSpPr txBox="1"/>
          <p:nvPr/>
        </p:nvSpPr>
        <p:spPr>
          <a:xfrm>
            <a:off x="395536" y="5805264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err="1" smtClean="0">
                <a:solidFill>
                  <a:srgbClr val="FF0000"/>
                </a:solidFill>
              </a:rPr>
              <a:t>Польша</a:t>
            </a:r>
            <a:r>
              <a:rPr lang="uk-UA" b="1" dirty="0" smtClean="0">
                <a:solidFill>
                  <a:srgbClr val="FF0000"/>
                </a:solidFill>
              </a:rPr>
              <a:t>, </a:t>
            </a:r>
            <a:r>
              <a:rPr lang="uk-UA" b="1" dirty="0" err="1" smtClean="0">
                <a:solidFill>
                  <a:srgbClr val="FF0000"/>
                </a:solidFill>
              </a:rPr>
              <a:t>Бессекеж</a:t>
            </a:r>
            <a:endParaRPr lang="uk-U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78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5000">
        <p14:vortex dir="r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 rot="20925809">
            <a:off x="4483654" y="1164257"/>
            <a:ext cx="3744416" cy="734341"/>
          </a:xfrm>
        </p:spPr>
        <p:txBody>
          <a:bodyPr>
            <a:prstTxWarp prst="textWave1">
              <a:avLst/>
            </a:prstTxWarp>
            <a:normAutofit fontScale="90000"/>
          </a:bodyPr>
          <a:lstStyle/>
          <a:p>
            <a:r>
              <a:rPr lang="uk-UA" sz="2400" dirty="0" smtClean="0">
                <a:solidFill>
                  <a:schemeClr val="accent3">
                    <a:lumMod val="75000"/>
                  </a:schemeClr>
                </a:solidFill>
                <a:latin typeface="Roland-Decor" pitchFamily="34" charset="0"/>
              </a:rPr>
              <a:t>За що цінують картоплю</a:t>
            </a:r>
            <a:endParaRPr lang="uk-UA" sz="2400" dirty="0">
              <a:solidFill>
                <a:schemeClr val="accent3">
                  <a:lumMod val="75000"/>
                </a:schemeClr>
              </a:solidFill>
              <a:latin typeface="Roland-Decor" pitchFamily="34" charset="0"/>
            </a:endParaRPr>
          </a:p>
        </p:txBody>
      </p:sp>
      <p:graphicFrame>
        <p:nvGraphicFramePr>
          <p:cNvPr id="8" name="Рисунок 7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4122643927"/>
              </p:ext>
            </p:extLst>
          </p:nvPr>
        </p:nvGraphicFramePr>
        <p:xfrm>
          <a:off x="1524000" y="1905000"/>
          <a:ext cx="2971800" cy="297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716016" y="2060848"/>
            <a:ext cx="3528392" cy="3240360"/>
          </a:xfrm>
        </p:spPr>
        <p:txBody>
          <a:bodyPr>
            <a:noAutofit/>
          </a:bodyPr>
          <a:lstStyle/>
          <a:p>
            <a:pPr lvl="0"/>
            <a:r>
              <a:rPr lang="ru-RU" sz="1600" b="1" dirty="0" err="1" smtClean="0"/>
              <a:t>Картопля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має</a:t>
            </a:r>
            <a:r>
              <a:rPr lang="ru-RU" sz="1600" b="1" dirty="0" smtClean="0"/>
              <a:t>  </a:t>
            </a:r>
            <a:r>
              <a:rPr lang="ru-RU" sz="1600" b="1" dirty="0" err="1" smtClean="0"/>
              <a:t>дуже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цінні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харчові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якості</a:t>
            </a:r>
            <a:r>
              <a:rPr lang="ru-RU" sz="1600" b="1" dirty="0" smtClean="0"/>
              <a:t>. </a:t>
            </a:r>
            <a:r>
              <a:rPr lang="ru-RU" sz="1600" b="1" dirty="0" err="1" smtClean="0"/>
              <a:t>Харчуючись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лише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однією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картоплею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людина</a:t>
            </a:r>
            <a:r>
              <a:rPr lang="ru-RU" sz="1600" b="1" dirty="0" smtClean="0"/>
              <a:t>  </a:t>
            </a:r>
            <a:r>
              <a:rPr lang="ru-RU" sz="1600" b="1" dirty="0" err="1" smtClean="0"/>
              <a:t>може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вижити</a:t>
            </a:r>
            <a:r>
              <a:rPr lang="ru-RU" sz="1600" b="1" dirty="0" smtClean="0"/>
              <a:t>, </a:t>
            </a:r>
            <a:r>
              <a:rPr lang="ru-RU" sz="1600" b="1" dirty="0"/>
              <a:t>не </a:t>
            </a:r>
            <a:r>
              <a:rPr lang="ru-RU" sz="1600" b="1" dirty="0" err="1" smtClean="0"/>
              <a:t>хворіючи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довгий</a:t>
            </a:r>
            <a:r>
              <a:rPr lang="ru-RU" sz="1600" b="1" dirty="0" smtClean="0"/>
              <a:t>  час. У </a:t>
            </a:r>
            <a:r>
              <a:rPr lang="ru-RU" sz="1600" b="1" dirty="0" err="1" smtClean="0"/>
              <a:t>народі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говорять</a:t>
            </a:r>
            <a:r>
              <a:rPr lang="ru-RU" sz="1600" b="1" dirty="0" smtClean="0"/>
              <a:t>, </a:t>
            </a:r>
            <a:r>
              <a:rPr lang="ru-RU" sz="1600" b="1" dirty="0" err="1"/>
              <a:t>щ</a:t>
            </a:r>
            <a:r>
              <a:rPr lang="ru-RU" sz="1600" b="1" dirty="0" err="1" smtClean="0"/>
              <a:t>о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картопля</a:t>
            </a:r>
            <a:r>
              <a:rPr lang="ru-RU" sz="1600" b="1" dirty="0" smtClean="0"/>
              <a:t> </a:t>
            </a:r>
            <a:r>
              <a:rPr lang="ru-RU" sz="1600" b="1" dirty="0"/>
              <a:t>– </a:t>
            </a:r>
            <a:r>
              <a:rPr lang="ru-RU" sz="1600" b="1" dirty="0" smtClean="0"/>
              <a:t>«</a:t>
            </a:r>
            <a:r>
              <a:rPr lang="ru-RU" sz="1600" b="1" dirty="0" err="1" smtClean="0"/>
              <a:t>другий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хліб</a:t>
            </a:r>
            <a:r>
              <a:rPr lang="ru-RU" sz="1600" b="1" dirty="0"/>
              <a:t>». </a:t>
            </a:r>
            <a:r>
              <a:rPr lang="ru-RU" sz="1600" b="1" dirty="0" err="1" smtClean="0"/>
              <a:t>Клубні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картоплі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багаті</a:t>
            </a:r>
            <a:r>
              <a:rPr lang="ru-RU" sz="1600" b="1" dirty="0" smtClean="0"/>
              <a:t> на </a:t>
            </a:r>
            <a:r>
              <a:rPr lang="ru-RU" sz="1600" b="1" dirty="0" err="1" smtClean="0"/>
              <a:t>вітамін</a:t>
            </a:r>
            <a:r>
              <a:rPr lang="ru-RU" sz="1600" b="1" dirty="0" smtClean="0"/>
              <a:t> </a:t>
            </a:r>
            <a:r>
              <a:rPr lang="ru-RU" sz="1600" b="1" dirty="0"/>
              <a:t>С, </a:t>
            </a:r>
            <a:r>
              <a:rPr lang="ru-RU" sz="1600" b="1" dirty="0" err="1" smtClean="0"/>
              <a:t>магній</a:t>
            </a:r>
            <a:r>
              <a:rPr lang="ru-RU" sz="1600" b="1" dirty="0" smtClean="0"/>
              <a:t>, цинк, фосфор і  </a:t>
            </a:r>
            <a:r>
              <a:rPr lang="ru-RU" sz="1600" b="1" dirty="0" err="1" smtClean="0"/>
              <a:t>калій</a:t>
            </a:r>
            <a:r>
              <a:rPr lang="ru-RU" sz="1600" b="1" dirty="0" smtClean="0"/>
              <a:t>.           </a:t>
            </a:r>
            <a:endParaRPr lang="ru-RU" sz="1600" b="1" dirty="0"/>
          </a:p>
        </p:txBody>
      </p:sp>
      <p:pic>
        <p:nvPicPr>
          <p:cNvPr id="1026" name="Picture 2" descr="D:\Мои рисунки\урожай\couch-potat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87624" y="1844824"/>
            <a:ext cx="3312368" cy="30963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711570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5000">
        <p14:vortex dir="r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099120836"/>
              </p:ext>
            </p:extLst>
          </p:nvPr>
        </p:nvGraphicFramePr>
        <p:xfrm>
          <a:off x="1187624" y="1412776"/>
          <a:ext cx="672040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57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5000">
        <p14:prism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1412776"/>
            <a:ext cx="8352928" cy="397768"/>
          </a:xfrm>
        </p:spPr>
        <p:txBody>
          <a:bodyPr>
            <a:prstTxWarp prst="textArchUp">
              <a:avLst/>
            </a:prstTxWarp>
            <a:noAutofit/>
          </a:bodyPr>
          <a:lstStyle/>
          <a:p>
            <a:r>
              <a:rPr lang="uk-UA" sz="2800" dirty="0" err="1" smtClean="0">
                <a:solidFill>
                  <a:srgbClr val="FF0000"/>
                </a:solidFill>
                <a:latin typeface="Roland-Decor" pitchFamily="34" charset="0"/>
              </a:rPr>
              <a:t>Цікавинки</a:t>
            </a:r>
            <a:r>
              <a:rPr lang="uk-UA" sz="2800" dirty="0" smtClean="0">
                <a:solidFill>
                  <a:srgbClr val="FF0000"/>
                </a:solidFill>
                <a:latin typeface="Roland-Decor" pitchFamily="34" charset="0"/>
              </a:rPr>
              <a:t> про картоплю</a:t>
            </a:r>
            <a:endParaRPr lang="uk-UA" sz="2800" dirty="0">
              <a:solidFill>
                <a:srgbClr val="FF0000"/>
              </a:solidFill>
              <a:latin typeface="Roland-Decor" pitchFamily="34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610869488"/>
              </p:ext>
            </p:extLst>
          </p:nvPr>
        </p:nvGraphicFramePr>
        <p:xfrm>
          <a:off x="1524000" y="1844824"/>
          <a:ext cx="6096000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87577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5000">
        <p14:prism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99592" y="1196752"/>
            <a:ext cx="7344816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land-Decor" pitchFamily="34" charset="0"/>
              </a:rPr>
              <a:t>Картопля </a:t>
            </a:r>
            <a:r>
              <a:rPr lang="uk-UA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land-Decor" pitchFamily="34" charset="0"/>
              </a:rPr>
              <a:t>у </a:t>
            </a:r>
            <a:r>
              <a:rPr lang="uk-UA" sz="6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land-Decor" pitchFamily="34" charset="0"/>
              </a:rPr>
              <a:t>кулынарії</a:t>
            </a:r>
            <a:r>
              <a:rPr lang="uk-UA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land-Decor" pitchFamily="34" charset="0"/>
              </a:rPr>
              <a:t> </a:t>
            </a:r>
            <a:r>
              <a:rPr lang="uk-UA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land-Decor" pitchFamily="34" charset="0"/>
              </a:rPr>
              <a:t>кулінарії</a:t>
            </a:r>
            <a:endParaRPr lang="uk-UA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Roland-Decor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92080" y="2852936"/>
            <a:ext cx="25202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nabelle" pitchFamily="66" charset="0"/>
              </a:rPr>
              <a:t>З картоплі можна приготувати більше 2000 блюд</a:t>
            </a:r>
            <a:endParaRPr lang="uk-UA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nnabelle" pitchFamily="66" charset="0"/>
            </a:endParaRPr>
          </a:p>
        </p:txBody>
      </p:sp>
      <p:pic>
        <p:nvPicPr>
          <p:cNvPr id="5122" name="Рисунок 21" descr="C:\Documents and Settings\Админ\Рабочий стол\CKIDAN\картошка\DSCN14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84" y="3284984"/>
            <a:ext cx="3860800" cy="28829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28203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5000">
        <p14:vortex dir="r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61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7" r="7667"/>
          <a:stretch>
            <a:fillRect/>
          </a:stretch>
        </p:blipFill>
        <p:spPr bwMode="auto">
          <a:xfrm>
            <a:off x="827584" y="2060848"/>
            <a:ext cx="2971800" cy="2971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95936" y="1340768"/>
            <a:ext cx="4248472" cy="3811368"/>
          </a:xfrm>
        </p:spPr>
        <p:txBody>
          <a:bodyPr>
            <a:noAutofit/>
          </a:bodyPr>
          <a:lstStyle/>
          <a:p>
            <a:r>
              <a:rPr lang="ru-RU" sz="1800" b="1" dirty="0" err="1" smtClean="0">
                <a:latin typeface="Annabelle" pitchFamily="66" charset="0"/>
              </a:rPr>
              <a:t>Картопляні</a:t>
            </a:r>
            <a:r>
              <a:rPr lang="ru-RU" sz="1800" b="1" dirty="0" smtClean="0">
                <a:latin typeface="Annabelle" pitchFamily="66" charset="0"/>
              </a:rPr>
              <a:t>  </a:t>
            </a:r>
            <a:r>
              <a:rPr lang="ru-RU" sz="1800" b="1" dirty="0" err="1" smtClean="0">
                <a:solidFill>
                  <a:srgbClr val="FF0000"/>
                </a:solidFill>
                <a:latin typeface="Annabelle" pitchFamily="66" charset="0"/>
              </a:rPr>
              <a:t>чипси</a:t>
            </a:r>
            <a:r>
              <a:rPr lang="ru-RU" sz="1800" b="1" dirty="0" smtClean="0">
                <a:solidFill>
                  <a:srgbClr val="FF0000"/>
                </a:solidFill>
                <a:latin typeface="Annabelle" pitchFamily="66" charset="0"/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  <a:latin typeface="Annabelle" pitchFamily="66" charset="0"/>
              </a:rPr>
              <a:t>винайшли</a:t>
            </a:r>
            <a:r>
              <a:rPr lang="ru-RU" sz="1800" b="1" dirty="0" smtClean="0">
                <a:solidFill>
                  <a:srgbClr val="FF0000"/>
                </a:solidFill>
                <a:latin typeface="Annabelle" pitchFamily="66" charset="0"/>
              </a:rPr>
              <a:t> </a:t>
            </a:r>
            <a:r>
              <a:rPr lang="ru-RU" sz="1800" b="1" dirty="0">
                <a:latin typeface="Annabelle" pitchFamily="66" charset="0"/>
              </a:rPr>
              <a:t>у</a:t>
            </a:r>
            <a:r>
              <a:rPr lang="ru-RU" sz="1800" b="1" dirty="0" smtClean="0">
                <a:latin typeface="Annabelle" pitchFamily="66" charset="0"/>
              </a:rPr>
              <a:t> </a:t>
            </a:r>
            <a:r>
              <a:rPr lang="ru-RU" sz="1800" b="1" dirty="0" smtClean="0">
                <a:solidFill>
                  <a:srgbClr val="FF0000"/>
                </a:solidFill>
                <a:latin typeface="Annabelle" pitchFamily="66" charset="0"/>
              </a:rPr>
              <a:t>1853</a:t>
            </a:r>
            <a:r>
              <a:rPr lang="ru-RU" sz="1800" b="1" dirty="0" smtClean="0">
                <a:latin typeface="Annabelle" pitchFamily="66" charset="0"/>
              </a:rPr>
              <a:t>році у </a:t>
            </a:r>
            <a:r>
              <a:rPr lang="ru-RU" sz="1800" b="1" dirty="0" err="1" smtClean="0">
                <a:latin typeface="Annabelle" pitchFamily="66" charset="0"/>
              </a:rPr>
              <a:t>Сполучених</a:t>
            </a:r>
            <a:r>
              <a:rPr lang="ru-RU" sz="1800" b="1" dirty="0" smtClean="0">
                <a:latin typeface="Annabelle" pitchFamily="66" charset="0"/>
              </a:rPr>
              <a:t> Штатах Америки. Вони в </a:t>
            </a:r>
            <a:r>
              <a:rPr lang="ru-RU" sz="1800" b="1" dirty="0" err="1" smtClean="0">
                <a:latin typeface="Annabelle" pitchFamily="66" charset="0"/>
              </a:rPr>
              <a:t>багатьох</a:t>
            </a:r>
            <a:r>
              <a:rPr lang="ru-RU" sz="1800" b="1" dirty="0" smtClean="0">
                <a:latin typeface="Annabelle" pitchFamily="66" charset="0"/>
              </a:rPr>
              <a:t> державах </a:t>
            </a:r>
            <a:r>
              <a:rPr lang="ru-RU" sz="1800" b="1" dirty="0" err="1" smtClean="0">
                <a:latin typeface="Annabelle" pitchFamily="66" charset="0"/>
              </a:rPr>
              <a:t>дуже</a:t>
            </a:r>
            <a:r>
              <a:rPr lang="ru-RU" sz="1800" b="1" dirty="0" smtClean="0">
                <a:latin typeface="Annabelle" pitchFamily="66" charset="0"/>
              </a:rPr>
              <a:t> </a:t>
            </a:r>
            <a:r>
              <a:rPr lang="ru-RU" sz="1800" b="1" dirty="0" err="1" smtClean="0">
                <a:latin typeface="Annabelle" pitchFamily="66" charset="0"/>
              </a:rPr>
              <a:t>популярні</a:t>
            </a:r>
            <a:r>
              <a:rPr lang="ru-RU" sz="1800" b="1" dirty="0" smtClean="0">
                <a:latin typeface="Annabelle" pitchFamily="66" charset="0"/>
              </a:rPr>
              <a:t>. </a:t>
            </a: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090383"/>
            <a:ext cx="3157538" cy="3152204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60055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5000">
        <p14:vortex dir="r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Рисунок 52"/>
          <p:cNvPicPr>
            <a:picLocks noGrp="1" noChangeAspect="1" noChangeArrowheads="1"/>
          </p:cNvPicPr>
          <p:nvPr>
            <p:ph type="pic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4" r="12324"/>
          <a:stretch>
            <a:fillRect/>
          </a:stretch>
        </p:blipFill>
        <p:spPr bwMode="auto">
          <a:xfrm>
            <a:off x="683568" y="2492896"/>
            <a:ext cx="3527425" cy="2971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17" name="TextBox 16"/>
          <p:cNvSpPr txBox="1"/>
          <p:nvPr/>
        </p:nvSpPr>
        <p:spPr>
          <a:xfrm>
            <a:off x="1484040" y="1565176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/>
          </a:p>
        </p:txBody>
      </p:sp>
      <p:sp>
        <p:nvSpPr>
          <p:cNvPr id="18" name="TextBox 17"/>
          <p:cNvSpPr txBox="1"/>
          <p:nvPr/>
        </p:nvSpPr>
        <p:spPr>
          <a:xfrm>
            <a:off x="1473519" y="1504836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/>
          </a:p>
        </p:txBody>
      </p:sp>
      <p:sp>
        <p:nvSpPr>
          <p:cNvPr id="16" name="TextBox 15"/>
          <p:cNvSpPr txBox="1"/>
          <p:nvPr/>
        </p:nvSpPr>
        <p:spPr>
          <a:xfrm>
            <a:off x="1473519" y="1124744"/>
            <a:ext cx="6626873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land-Decor" pitchFamily="34" charset="0"/>
              </a:rPr>
              <a:t>Картопля, фарширована грибами </a:t>
            </a:r>
            <a:endParaRPr lang="uk-UA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Roland-Decor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08376" y="2213248"/>
            <a:ext cx="39520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/>
              <a:t>Відварити</a:t>
            </a:r>
            <a:r>
              <a:rPr lang="ru-RU" sz="1600" b="1" dirty="0" smtClean="0"/>
              <a:t> </a:t>
            </a:r>
            <a:r>
              <a:rPr lang="ru-RU" sz="1600" b="1" dirty="0"/>
              <a:t>в</a:t>
            </a:r>
            <a:r>
              <a:rPr lang="uk-UA" sz="1600" b="1" dirty="0"/>
              <a:t> «</a:t>
            </a:r>
            <a:r>
              <a:rPr lang="uk-UA" sz="1600" b="1" dirty="0" smtClean="0"/>
              <a:t>мундирі» 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картоплю</a:t>
            </a:r>
            <a:r>
              <a:rPr lang="ru-RU" sz="1600" b="1" dirty="0" smtClean="0"/>
              <a:t>, але </a:t>
            </a:r>
            <a:r>
              <a:rPr lang="ru-RU" sz="1600" b="1" dirty="0"/>
              <a:t>не до </a:t>
            </a:r>
            <a:r>
              <a:rPr lang="ru-RU" sz="1600" b="1" dirty="0" err="1" smtClean="0"/>
              <a:t>готовності</a:t>
            </a:r>
            <a:r>
              <a:rPr lang="ru-RU" sz="1600" b="1" dirty="0" smtClean="0"/>
              <a:t>. </a:t>
            </a:r>
            <a:r>
              <a:rPr lang="ru-RU" sz="1600" b="1" dirty="0" err="1" smtClean="0"/>
              <a:t>Почистити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вибрати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ножем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або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загостреною</a:t>
            </a:r>
            <a:r>
              <a:rPr lang="ru-RU" sz="1600" b="1" dirty="0" smtClean="0"/>
              <a:t> ложкою </a:t>
            </a:r>
            <a:r>
              <a:rPr lang="ru-RU" sz="1600" b="1" dirty="0" err="1" smtClean="0"/>
              <a:t>серцевину</a:t>
            </a:r>
            <a:r>
              <a:rPr lang="ru-RU" sz="1600" b="1" dirty="0" smtClean="0"/>
              <a:t>. </a:t>
            </a:r>
            <a:r>
              <a:rPr lang="ru-RU" sz="1600" b="1" dirty="0" err="1" smtClean="0"/>
              <a:t>Зварені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гриби</a:t>
            </a:r>
            <a:r>
              <a:rPr lang="ru-RU" sz="1600" b="1" dirty="0" smtClean="0"/>
              <a:t> </a:t>
            </a:r>
            <a:r>
              <a:rPr lang="ru-RU" sz="1600" b="1" dirty="0"/>
              <a:t>з</a:t>
            </a:r>
            <a:r>
              <a:rPr lang="ru-RU" sz="1600" b="1" dirty="0" smtClean="0"/>
              <a:t> цибулею, </a:t>
            </a:r>
            <a:r>
              <a:rPr lang="ru-RU" sz="1600" b="1" dirty="0" err="1" smtClean="0"/>
              <a:t>замоченою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булкою</a:t>
            </a:r>
            <a:r>
              <a:rPr lang="ru-RU" sz="1600" b="1" dirty="0" smtClean="0"/>
              <a:t> та </a:t>
            </a:r>
            <a:r>
              <a:rPr lang="ru-RU" sz="1600" b="1" dirty="0" err="1" smtClean="0"/>
              <a:t>вареним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яйцем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пропустити</a:t>
            </a:r>
            <a:r>
              <a:rPr lang="ru-RU" sz="1600" b="1" dirty="0" smtClean="0"/>
              <a:t> </a:t>
            </a:r>
            <a:r>
              <a:rPr lang="ru-RU" sz="1600" b="1" dirty="0"/>
              <a:t>через </a:t>
            </a:r>
            <a:r>
              <a:rPr lang="ru-RU" sz="1600" b="1" dirty="0" err="1" smtClean="0"/>
              <a:t>м’ясорубку</a:t>
            </a:r>
            <a:r>
              <a:rPr lang="ru-RU" sz="1600" b="1" dirty="0"/>
              <a:t>, </a:t>
            </a:r>
            <a:r>
              <a:rPr lang="ru-RU" sz="1600" b="1" dirty="0" err="1" smtClean="0"/>
              <a:t>заправити</a:t>
            </a:r>
            <a:r>
              <a:rPr lang="ru-RU" sz="1600" b="1" dirty="0" smtClean="0"/>
              <a:t> </a:t>
            </a:r>
            <a:r>
              <a:rPr lang="ru-RU" sz="1600" b="1" dirty="0"/>
              <a:t>фарш </a:t>
            </a:r>
            <a:r>
              <a:rPr lang="ru-RU" sz="1600" b="1" dirty="0" smtClean="0"/>
              <a:t>жареною цибулею, </a:t>
            </a:r>
            <a:r>
              <a:rPr lang="ru-RU" sz="1600" b="1" dirty="0" err="1" smtClean="0"/>
              <a:t>добавити</a:t>
            </a:r>
            <a:r>
              <a:rPr lang="ru-RU" sz="1600" b="1" dirty="0" smtClean="0"/>
              <a:t> </a:t>
            </a:r>
            <a:r>
              <a:rPr lang="ru-RU" sz="1600" b="1" dirty="0"/>
              <a:t>укроп, </a:t>
            </a:r>
            <a:r>
              <a:rPr lang="ru-RU" sz="1600" b="1" dirty="0" err="1" smtClean="0"/>
              <a:t>перець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сіль</a:t>
            </a:r>
            <a:r>
              <a:rPr lang="ru-RU" sz="1600" b="1" dirty="0"/>
              <a:t>. </a:t>
            </a:r>
            <a:r>
              <a:rPr lang="ru-RU" sz="1600" b="1" dirty="0" err="1" smtClean="0"/>
              <a:t>Наповнити</a:t>
            </a:r>
            <a:r>
              <a:rPr lang="ru-RU" sz="1600" b="1" dirty="0" smtClean="0"/>
              <a:t> ним </a:t>
            </a:r>
            <a:r>
              <a:rPr lang="ru-RU" sz="1600" b="1" dirty="0" err="1" smtClean="0"/>
              <a:t>картоплини</a:t>
            </a:r>
            <a:r>
              <a:rPr lang="ru-RU" sz="1600" b="1" dirty="0" smtClean="0"/>
              <a:t>  </a:t>
            </a:r>
            <a:r>
              <a:rPr lang="ru-RU" sz="1600" b="1" dirty="0"/>
              <a:t>и </a:t>
            </a:r>
            <a:r>
              <a:rPr lang="ru-RU" sz="1600" b="1" dirty="0" err="1" smtClean="0"/>
              <a:t>потушкувати</a:t>
            </a:r>
            <a:r>
              <a:rPr lang="ru-RU" sz="1600" b="1" dirty="0" smtClean="0"/>
              <a:t> </a:t>
            </a:r>
            <a:r>
              <a:rPr lang="ru-RU" sz="1600" b="1" dirty="0" err="1"/>
              <a:t>ї</a:t>
            </a:r>
            <a:r>
              <a:rPr lang="ru-RU" sz="1600" b="1" dirty="0" err="1" smtClean="0"/>
              <a:t>х</a:t>
            </a:r>
            <a:r>
              <a:rPr lang="ru-RU" sz="1600" b="1" dirty="0" smtClean="0"/>
              <a:t> </a:t>
            </a:r>
            <a:r>
              <a:rPr lang="ru-RU" sz="1600" b="1" dirty="0"/>
              <a:t>в </a:t>
            </a:r>
            <a:r>
              <a:rPr lang="ru-RU" sz="1600" b="1" dirty="0" err="1" smtClean="0"/>
              <a:t>широкій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каструлі</a:t>
            </a:r>
            <a:r>
              <a:rPr lang="ru-RU" sz="1600" b="1" dirty="0" smtClean="0"/>
              <a:t> </a:t>
            </a:r>
            <a:r>
              <a:rPr lang="ru-RU" sz="1600" b="1" dirty="0"/>
              <a:t>з</a:t>
            </a:r>
            <a:r>
              <a:rPr lang="ru-RU" sz="1600" b="1" dirty="0" smtClean="0"/>
              <a:t> невеликою </a:t>
            </a:r>
            <a:r>
              <a:rPr lang="ru-RU" sz="1600" b="1" dirty="0" err="1" smtClean="0"/>
              <a:t>кількістю</a:t>
            </a:r>
            <a:r>
              <a:rPr lang="ru-RU" sz="1600" b="1" dirty="0" smtClean="0"/>
              <a:t> води. </a:t>
            </a:r>
            <a:r>
              <a:rPr lang="ru-RU" sz="1600" b="1" dirty="0" err="1" smtClean="0"/>
              <a:t>Залити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підсоленою</a:t>
            </a:r>
            <a:r>
              <a:rPr lang="ru-RU" sz="1600" b="1" dirty="0" smtClean="0"/>
              <a:t> сметаною </a:t>
            </a:r>
            <a:r>
              <a:rPr lang="ru-RU" sz="1600" b="1" dirty="0"/>
              <a:t>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ще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трошки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потушкувати</a:t>
            </a:r>
            <a:r>
              <a:rPr lang="ru-RU" sz="1600" b="1" dirty="0" smtClean="0"/>
              <a:t>. </a:t>
            </a:r>
            <a:r>
              <a:rPr lang="ru-RU" sz="1600" b="1" dirty="0" err="1" smtClean="0"/>
              <a:t>Викласти</a:t>
            </a:r>
            <a:r>
              <a:rPr lang="ru-RU" sz="1600" b="1" dirty="0" smtClean="0"/>
              <a:t> </a:t>
            </a:r>
            <a:r>
              <a:rPr lang="ru-RU" sz="1600" b="1" dirty="0"/>
              <a:t>на блюдо, </a:t>
            </a:r>
            <a:r>
              <a:rPr lang="ru-RU" sz="1600" b="1" dirty="0" err="1" smtClean="0"/>
              <a:t>посипати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зеленню</a:t>
            </a:r>
            <a:endParaRPr lang="uk-UA" sz="1600" b="1" dirty="0"/>
          </a:p>
        </p:txBody>
      </p:sp>
    </p:spTree>
    <p:extLst>
      <p:ext uri="{BB962C8B-B14F-4D97-AF65-F5344CB8AC3E}">
        <p14:creationId xmlns:p14="http://schemas.microsoft.com/office/powerpoint/2010/main" val="159047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5000">
        <p14:prism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844824"/>
            <a:ext cx="3240360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1331640" y="126876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/>
          </a:p>
        </p:txBody>
      </p:sp>
      <p:sp>
        <p:nvSpPr>
          <p:cNvPr id="4" name="TextBox 3"/>
          <p:cNvSpPr txBox="1"/>
          <p:nvPr/>
        </p:nvSpPr>
        <p:spPr>
          <a:xfrm>
            <a:off x="1331640" y="1124744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/>
          </a:p>
        </p:txBody>
      </p:sp>
      <p:sp>
        <p:nvSpPr>
          <p:cNvPr id="6" name="TextBox 5"/>
          <p:cNvSpPr txBox="1"/>
          <p:nvPr/>
        </p:nvSpPr>
        <p:spPr>
          <a:xfrm>
            <a:off x="1331640" y="1268760"/>
            <a:ext cx="352839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/>
              <a:t>Зварену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картоплю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пропустити</a:t>
            </a:r>
            <a:r>
              <a:rPr lang="ru-RU" sz="1600" b="1" dirty="0" smtClean="0"/>
              <a:t> </a:t>
            </a:r>
            <a:r>
              <a:rPr lang="ru-RU" sz="1600" b="1" dirty="0"/>
              <a:t>через </a:t>
            </a:r>
            <a:r>
              <a:rPr lang="ru-RU" sz="1600" b="1" dirty="0" err="1" smtClean="0"/>
              <a:t>м’ясорубку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або</a:t>
            </a:r>
            <a:r>
              <a:rPr lang="ru-RU" sz="1600" b="1" dirty="0" smtClean="0"/>
              <a:t> </a:t>
            </a:r>
            <a:r>
              <a:rPr lang="ru-RU" sz="1600" b="1" dirty="0"/>
              <a:t>терку с </a:t>
            </a:r>
            <a:r>
              <a:rPr lang="ru-RU" sz="1600" b="1" dirty="0" err="1" smtClean="0"/>
              <a:t>крупними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отворами</a:t>
            </a:r>
            <a:r>
              <a:rPr lang="ru-RU" sz="1600" b="1" dirty="0" smtClean="0"/>
              <a:t> </a:t>
            </a:r>
            <a:r>
              <a:rPr lang="ru-RU" sz="1600" b="1" dirty="0"/>
              <a:t>и </a:t>
            </a:r>
            <a:r>
              <a:rPr lang="ru-RU" sz="1600" b="1" dirty="0" err="1" smtClean="0"/>
              <a:t>викласти</a:t>
            </a:r>
            <a:r>
              <a:rPr lang="ru-RU" sz="1600" b="1" dirty="0" smtClean="0"/>
              <a:t> </a:t>
            </a:r>
            <a:r>
              <a:rPr lang="ru-RU" sz="1600" b="1" dirty="0"/>
              <a:t>на </a:t>
            </a:r>
            <a:r>
              <a:rPr lang="ru-RU" sz="1600" b="1" dirty="0" err="1" smtClean="0"/>
              <a:t>дошку</a:t>
            </a:r>
            <a:r>
              <a:rPr lang="ru-RU" sz="1600" b="1" dirty="0" smtClean="0"/>
              <a:t> з </a:t>
            </a:r>
            <a:r>
              <a:rPr lang="ru-RU" sz="1600" b="1" dirty="0" err="1" smtClean="0"/>
              <a:t>борошном</a:t>
            </a:r>
            <a:r>
              <a:rPr lang="ru-RU" sz="1600" b="1" dirty="0" smtClean="0"/>
              <a:t> </a:t>
            </a:r>
            <a:r>
              <a:rPr lang="ru-RU" sz="1600" b="1" dirty="0"/>
              <a:t>(на 2 кг - 400 г </a:t>
            </a:r>
            <a:r>
              <a:rPr lang="ru-RU" sz="1600" b="1" dirty="0" err="1" smtClean="0"/>
              <a:t>борошна</a:t>
            </a:r>
            <a:r>
              <a:rPr lang="ru-RU" sz="1600" b="1" dirty="0" smtClean="0"/>
              <a:t>). </a:t>
            </a:r>
            <a:r>
              <a:rPr lang="ru-RU" sz="1600" b="1" dirty="0" err="1" smtClean="0"/>
              <a:t>Вбити</a:t>
            </a:r>
            <a:r>
              <a:rPr lang="ru-RU" sz="1600" b="1" dirty="0" smtClean="0"/>
              <a:t> яйце, </a:t>
            </a:r>
            <a:r>
              <a:rPr lang="ru-RU" sz="1600" b="1" dirty="0" err="1" smtClean="0"/>
              <a:t>посолити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замісити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тісто</a:t>
            </a:r>
            <a:r>
              <a:rPr lang="ru-RU" sz="1600" b="1" dirty="0"/>
              <a:t>, </a:t>
            </a:r>
            <a:r>
              <a:rPr lang="ru-RU" sz="1600" b="1" dirty="0" err="1" smtClean="0"/>
              <a:t>раскатати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ковбасками</a:t>
            </a:r>
            <a:r>
              <a:rPr lang="ru-RU" sz="1600" b="1" dirty="0"/>
              <a:t>, </a:t>
            </a:r>
            <a:r>
              <a:rPr lang="ru-RU" sz="1600" b="1" dirty="0" err="1" smtClean="0"/>
              <a:t>нарізати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кльоцьки</a:t>
            </a:r>
            <a:r>
              <a:rPr lang="ru-RU" sz="1600" b="1" dirty="0" smtClean="0"/>
              <a:t> </a:t>
            </a:r>
            <a:r>
              <a:rPr lang="ru-RU" sz="1600" b="1" dirty="0"/>
              <a:t>и </a:t>
            </a:r>
            <a:r>
              <a:rPr lang="ru-RU" sz="1600" b="1" dirty="0" err="1" smtClean="0"/>
              <a:t>відварити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їх</a:t>
            </a:r>
            <a:r>
              <a:rPr lang="ru-RU" sz="1600" b="1" dirty="0" smtClean="0"/>
              <a:t> </a:t>
            </a:r>
            <a:r>
              <a:rPr lang="ru-RU" sz="1600" b="1" dirty="0"/>
              <a:t>в </a:t>
            </a:r>
            <a:r>
              <a:rPr lang="ru-RU" sz="1600" b="1" dirty="0" err="1" smtClean="0"/>
              <a:t>підсоленому</a:t>
            </a:r>
            <a:r>
              <a:rPr lang="ru-RU" sz="1600" b="1" dirty="0" smtClean="0"/>
              <a:t> крутому </a:t>
            </a:r>
            <a:r>
              <a:rPr lang="ru-RU" sz="1600" b="1" dirty="0" err="1" smtClean="0"/>
              <a:t>окріпі</a:t>
            </a:r>
            <a:r>
              <a:rPr lang="ru-RU" sz="1600" b="1" dirty="0" smtClean="0"/>
              <a:t>. </a:t>
            </a:r>
            <a:r>
              <a:rPr lang="ru-RU" sz="1600" b="1" dirty="0" err="1" smtClean="0"/>
              <a:t>Винути</a:t>
            </a:r>
            <a:r>
              <a:rPr lang="ru-RU" sz="1600" b="1" dirty="0" smtClean="0"/>
              <a:t> з води, </a:t>
            </a:r>
            <a:r>
              <a:rPr lang="ru-RU" sz="1600" b="1" dirty="0" err="1" smtClean="0"/>
              <a:t>заправити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розтопленим</a:t>
            </a:r>
            <a:r>
              <a:rPr lang="ru-RU" sz="1600" b="1" dirty="0" smtClean="0"/>
              <a:t> </a:t>
            </a:r>
            <a:r>
              <a:rPr lang="ru-RU" sz="1600" b="1" dirty="0"/>
              <a:t>салом </a:t>
            </a:r>
            <a:r>
              <a:rPr lang="ru-RU" sz="1600" b="1" dirty="0" err="1" smtClean="0"/>
              <a:t>зі</a:t>
            </a:r>
            <a:r>
              <a:rPr lang="ru-RU" sz="1600" b="1" dirty="0" smtClean="0"/>
              <a:t> </a:t>
            </a:r>
            <a:r>
              <a:rPr lang="ru-RU" sz="1600" b="1" dirty="0"/>
              <a:t>шкварками. </a:t>
            </a:r>
            <a:r>
              <a:rPr lang="ru-RU" sz="1600" b="1" dirty="0" err="1" smtClean="0"/>
              <a:t>Можна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залити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кльоцьки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бульйоном</a:t>
            </a:r>
            <a:r>
              <a:rPr lang="ru-RU" sz="1600" b="1" dirty="0"/>
              <a:t>, </a:t>
            </a:r>
            <a:r>
              <a:rPr lang="ru-RU" sz="1600" b="1" dirty="0" err="1" smtClean="0"/>
              <a:t>заправити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зеленню</a:t>
            </a:r>
            <a:r>
              <a:rPr lang="ru-RU" sz="1600" b="1" dirty="0" smtClean="0"/>
              <a:t> і </a:t>
            </a:r>
            <a:r>
              <a:rPr lang="ru-RU" sz="1600" b="1" dirty="0" err="1" smtClean="0"/>
              <a:t>подавати</a:t>
            </a:r>
            <a:r>
              <a:rPr lang="ru-RU" sz="1600" b="1" dirty="0" smtClean="0"/>
              <a:t> </a:t>
            </a:r>
            <a:r>
              <a:rPr lang="ru-RU" sz="1600" b="1" dirty="0"/>
              <a:t>на </a:t>
            </a:r>
            <a:r>
              <a:rPr lang="ru-RU" sz="1600" b="1" dirty="0" err="1" smtClean="0"/>
              <a:t>стіл</a:t>
            </a:r>
            <a:r>
              <a:rPr lang="ru-RU" sz="1600" b="1" dirty="0" smtClean="0"/>
              <a:t> як перше </a:t>
            </a:r>
            <a:r>
              <a:rPr lang="ru-RU" sz="1600" b="1" dirty="0"/>
              <a:t>блюдо</a:t>
            </a:r>
            <a:endParaRPr lang="uk-UA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187624" y="4941168"/>
            <a:ext cx="6408712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land-Decor" pitchFamily="34" charset="0"/>
              </a:rPr>
              <a:t>Картопляні</a:t>
            </a: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land-Decor" pitchFamily="34" charset="0"/>
              </a:rPr>
              <a:t> </a:t>
            </a:r>
            <a:r>
              <a:rPr lang="ru-RU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land-Decor" pitchFamily="34" charset="0"/>
              </a:rPr>
              <a:t>кльоцьки</a:t>
            </a:r>
            <a:endParaRPr lang="uk-UA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Roland-Decor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9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5000">
        <p14:prism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420888"/>
            <a:ext cx="2736304" cy="3096344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1475656" y="1462205"/>
            <a:ext cx="648072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land-Decor" pitchFamily="34" charset="0"/>
              </a:rPr>
              <a:t>Картопляні</a:t>
            </a: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land-Decor" pitchFamily="34" charset="0"/>
              </a:rPr>
              <a:t> </a:t>
            </a:r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land-Decor" pitchFamily="34" charset="0"/>
              </a:rPr>
              <a:t>галушки </a:t>
            </a: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land-Decor" pitchFamily="34" charset="0"/>
              </a:rPr>
              <a:t>з </a:t>
            </a:r>
            <a:r>
              <a:rPr lang="ru-RU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land-Decor" pitchFamily="34" charset="0"/>
              </a:rPr>
              <a:t>м’ясом</a:t>
            </a: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land-Decor" pitchFamily="34" charset="0"/>
              </a:rPr>
              <a:t>   </a:t>
            </a:r>
            <a:endParaRPr lang="uk-UA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Roland-Decor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79912" y="2564904"/>
            <a:ext cx="44644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/>
              <a:t>Картоплю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відварити</a:t>
            </a:r>
            <a:r>
              <a:rPr lang="ru-RU" sz="1600" b="1" dirty="0" smtClean="0"/>
              <a:t> </a:t>
            </a:r>
            <a:r>
              <a:rPr lang="ru-RU" sz="1600" b="1" dirty="0"/>
              <a:t>в </a:t>
            </a:r>
            <a:r>
              <a:rPr lang="ru-RU" sz="1600" b="1" dirty="0" err="1" smtClean="0"/>
              <a:t>кожурі</a:t>
            </a:r>
            <a:r>
              <a:rPr lang="ru-RU" sz="1600" b="1" dirty="0" smtClean="0"/>
              <a:t>, почисти і </a:t>
            </a:r>
            <a:r>
              <a:rPr lang="ru-RU" sz="1600" b="1" dirty="0" err="1" smtClean="0"/>
              <a:t>разім’яти</a:t>
            </a:r>
            <a:r>
              <a:rPr lang="ru-RU" sz="1600" b="1" dirty="0" smtClean="0"/>
              <a:t>. </a:t>
            </a:r>
            <a:r>
              <a:rPr lang="ru-RU" sz="1600" b="1" dirty="0" err="1" smtClean="0"/>
              <a:t>М’ясо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пропустити</a:t>
            </a:r>
            <a:r>
              <a:rPr lang="ru-RU" sz="1600" b="1" dirty="0" smtClean="0"/>
              <a:t> </a:t>
            </a:r>
            <a:r>
              <a:rPr lang="ru-RU" sz="1600" b="1" dirty="0"/>
              <a:t>через </a:t>
            </a:r>
            <a:r>
              <a:rPr lang="ru-RU" sz="1600" b="1" dirty="0" err="1" smtClean="0"/>
              <a:t>м’ясорубку</a:t>
            </a:r>
            <a:r>
              <a:rPr lang="ru-RU" sz="1600" b="1" dirty="0"/>
              <a:t>, </a:t>
            </a:r>
            <a:r>
              <a:rPr lang="ru-RU" sz="1600" b="1" dirty="0" err="1" smtClean="0"/>
              <a:t>посолити</a:t>
            </a:r>
            <a:r>
              <a:rPr lang="ru-RU" sz="1600" b="1" dirty="0" smtClean="0"/>
              <a:t> і добре </a:t>
            </a:r>
            <a:r>
              <a:rPr lang="ru-RU" sz="1600" b="1" dirty="0" err="1" smtClean="0"/>
              <a:t>змішати</a:t>
            </a:r>
            <a:r>
              <a:rPr lang="ru-RU" sz="1600" b="1" dirty="0" smtClean="0"/>
              <a:t> з </a:t>
            </a:r>
            <a:r>
              <a:rPr lang="ru-RU" sz="1600" b="1" dirty="0" err="1" smtClean="0"/>
              <a:t>розім’ятою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картоплею</a:t>
            </a:r>
            <a:r>
              <a:rPr lang="ru-RU" sz="1600" b="1" dirty="0" smtClean="0"/>
              <a:t> і </a:t>
            </a:r>
            <a:r>
              <a:rPr lang="ru-RU" sz="1600" b="1" dirty="0" err="1" smtClean="0"/>
              <a:t>яйцем</a:t>
            </a:r>
            <a:r>
              <a:rPr lang="ru-RU" sz="1600" b="1" dirty="0"/>
              <a:t>. З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полученої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суміші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зробити</a:t>
            </a:r>
            <a:r>
              <a:rPr lang="ru-RU" sz="1600" b="1" dirty="0" smtClean="0"/>
              <a:t> </a:t>
            </a:r>
            <a:r>
              <a:rPr lang="ru-RU" sz="1600" b="1" dirty="0"/>
              <a:t>галушки, </a:t>
            </a:r>
            <a:r>
              <a:rPr lang="ru-RU" sz="1600" b="1" dirty="0" err="1" smtClean="0"/>
              <a:t>обваляти</a:t>
            </a:r>
            <a:r>
              <a:rPr lang="ru-RU" sz="1600" b="1" dirty="0" smtClean="0"/>
              <a:t> </a:t>
            </a:r>
            <a:r>
              <a:rPr lang="ru-RU" sz="1600" b="1" dirty="0"/>
              <a:t>в </a:t>
            </a:r>
            <a:r>
              <a:rPr lang="ru-RU" sz="1600" b="1" dirty="0" err="1" smtClean="0"/>
              <a:t>борошні</a:t>
            </a:r>
            <a:r>
              <a:rPr lang="ru-RU" sz="1600" b="1" dirty="0" smtClean="0"/>
              <a:t> і </a:t>
            </a:r>
            <a:r>
              <a:rPr lang="ru-RU" sz="1600" b="1" dirty="0" err="1" smtClean="0"/>
              <a:t>смажити</a:t>
            </a:r>
            <a:r>
              <a:rPr lang="ru-RU" sz="1600" b="1" dirty="0" smtClean="0"/>
              <a:t> </a:t>
            </a:r>
            <a:r>
              <a:rPr lang="ru-RU" sz="1600" b="1" dirty="0"/>
              <a:t>в </a:t>
            </a:r>
            <a:r>
              <a:rPr lang="ru-RU" sz="1600" b="1" dirty="0" err="1" smtClean="0"/>
              <a:t>разігрітій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олії</a:t>
            </a:r>
            <a:r>
              <a:rPr lang="ru-RU" sz="1600" b="1" dirty="0" smtClean="0"/>
              <a:t>. </a:t>
            </a:r>
            <a:r>
              <a:rPr lang="ru-RU" sz="1600" b="1" dirty="0" err="1" smtClean="0"/>
              <a:t>Подавати</a:t>
            </a:r>
            <a:r>
              <a:rPr lang="ru-RU" sz="1600" b="1" dirty="0" smtClean="0"/>
              <a:t> на </a:t>
            </a:r>
            <a:r>
              <a:rPr lang="ru-RU" sz="1600" b="1" dirty="0" err="1" smtClean="0"/>
              <a:t>стіл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гарячими</a:t>
            </a:r>
            <a:r>
              <a:rPr lang="ru-RU" sz="1600" b="1" dirty="0"/>
              <a:t>, </a:t>
            </a:r>
            <a:r>
              <a:rPr lang="ru-RU" sz="1600" b="1" dirty="0" err="1" smtClean="0"/>
              <a:t>можна</a:t>
            </a:r>
            <a:r>
              <a:rPr lang="ru-RU" sz="1600" b="1" dirty="0" smtClean="0"/>
              <a:t> з </a:t>
            </a:r>
            <a:r>
              <a:rPr lang="ru-RU" sz="1600" b="1" dirty="0" err="1" smtClean="0"/>
              <a:t>томатним</a:t>
            </a:r>
            <a:r>
              <a:rPr lang="ru-RU" sz="1600" b="1" dirty="0" smtClean="0"/>
              <a:t> </a:t>
            </a:r>
            <a:r>
              <a:rPr lang="ru-RU" sz="1600" b="1" dirty="0"/>
              <a:t>соусом. Для </a:t>
            </a:r>
            <a:r>
              <a:rPr lang="ru-RU" sz="1600" b="1" dirty="0" err="1" smtClean="0"/>
              <a:t>дієтиків</a:t>
            </a:r>
            <a:r>
              <a:rPr lang="ru-RU" sz="1600" b="1" dirty="0" smtClean="0"/>
              <a:t> </a:t>
            </a:r>
            <a:r>
              <a:rPr lang="ru-RU" sz="1600" b="1" dirty="0"/>
              <a:t>галушки не </a:t>
            </a:r>
            <a:r>
              <a:rPr lang="ru-RU" sz="1600" b="1" dirty="0" err="1" smtClean="0"/>
              <a:t>смажити</a:t>
            </a:r>
            <a:r>
              <a:rPr lang="ru-RU" sz="1600" b="1" dirty="0" smtClean="0"/>
              <a:t>, </a:t>
            </a:r>
            <a:r>
              <a:rPr lang="ru-RU" sz="1600" b="1" dirty="0"/>
              <a:t>а </a:t>
            </a:r>
            <a:r>
              <a:rPr lang="ru-RU" sz="1600" b="1" dirty="0" err="1" smtClean="0"/>
              <a:t>варити</a:t>
            </a:r>
            <a:r>
              <a:rPr lang="ru-RU" sz="1600" b="1" dirty="0" smtClean="0"/>
              <a:t> </a:t>
            </a:r>
            <a:r>
              <a:rPr lang="ru-RU" sz="1600" b="1" dirty="0"/>
              <a:t>20 </a:t>
            </a:r>
            <a:r>
              <a:rPr lang="ru-RU" sz="1600" b="1" dirty="0" err="1" smtClean="0"/>
              <a:t>хв</a:t>
            </a:r>
            <a:r>
              <a:rPr lang="ru-RU" sz="1600" b="1" dirty="0" smtClean="0"/>
              <a:t> </a:t>
            </a:r>
            <a:r>
              <a:rPr lang="ru-RU" sz="1600" b="1" dirty="0"/>
              <a:t>в 1,5 л </a:t>
            </a:r>
            <a:r>
              <a:rPr lang="ru-RU" sz="1600" b="1" dirty="0" err="1" smtClean="0"/>
              <a:t>овочевого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відвару</a:t>
            </a:r>
            <a:r>
              <a:rPr lang="ru-RU" sz="1600" b="1" dirty="0" smtClean="0"/>
              <a:t>.</a:t>
            </a:r>
            <a:endParaRPr lang="ru-RU" sz="1600" b="1" dirty="0"/>
          </a:p>
          <a:p>
            <a:r>
              <a:rPr lang="ru-RU" sz="1600" b="1" dirty="0"/>
              <a:t>На 500 г </a:t>
            </a:r>
            <a:r>
              <a:rPr lang="ru-RU" sz="1600" b="1" dirty="0" err="1" smtClean="0"/>
              <a:t>вареної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картоплі</a:t>
            </a:r>
            <a:r>
              <a:rPr lang="ru-RU" sz="1600" b="1" dirty="0" smtClean="0"/>
              <a:t> </a:t>
            </a:r>
            <a:r>
              <a:rPr lang="ru-RU" sz="1600" b="1" dirty="0"/>
              <a:t>500 г </a:t>
            </a:r>
            <a:r>
              <a:rPr lang="ru-RU" sz="1600" b="1" dirty="0" err="1" smtClean="0"/>
              <a:t>м’яса</a:t>
            </a:r>
            <a:r>
              <a:rPr lang="ru-RU" sz="1600" b="1" dirty="0"/>
              <a:t>, </a:t>
            </a:r>
            <a:r>
              <a:rPr lang="ru-RU" sz="1600" b="1" dirty="0" smtClean="0"/>
              <a:t>яйце, </a:t>
            </a:r>
            <a:r>
              <a:rPr lang="ru-RU" sz="1600" b="1" dirty="0" err="1" smtClean="0"/>
              <a:t>сіль</a:t>
            </a:r>
            <a:r>
              <a:rPr lang="ru-RU" sz="1600" b="1" dirty="0"/>
              <a:t>, </a:t>
            </a:r>
            <a:r>
              <a:rPr lang="ru-RU" sz="1600" b="1" dirty="0" err="1" smtClean="0"/>
              <a:t>трохи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борошна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олії</a:t>
            </a:r>
            <a:r>
              <a:rPr lang="ru-RU" sz="1600" b="1" dirty="0" smtClean="0"/>
              <a:t>.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382949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5000">
        <p14:prism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D:\Мои рисунки\картошка\0_371c_b99d8c52_X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766" y="3282716"/>
            <a:ext cx="3853634" cy="2378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D:\Мои рисунки\картошка\spring-potato-harves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124744"/>
            <a:ext cx="2736304" cy="223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D:\Мои рисунки\картошка\330_3979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584812"/>
            <a:ext cx="3255588" cy="2076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D:\Ольга\РАБОТА\Химия\картошка рисунки\biodkid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24744"/>
            <a:ext cx="4392488" cy="2460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67744" y="2132856"/>
            <a:ext cx="4104456" cy="263305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TextBox 1"/>
          <p:cNvSpPr txBox="1"/>
          <p:nvPr/>
        </p:nvSpPr>
        <p:spPr>
          <a:xfrm>
            <a:off x="1339240" y="932527"/>
            <a:ext cx="4824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00B050"/>
                </a:solidFill>
                <a:latin typeface="Bankir-Retro" pitchFamily="2" charset="0"/>
              </a:rPr>
              <a:t>У Бельгії є музей картоплі, де тисячі предметів розповідають про історію картоплі</a:t>
            </a:r>
            <a:endParaRPr lang="uk-UA" sz="2400" b="1" dirty="0">
              <a:solidFill>
                <a:srgbClr val="00B050"/>
              </a:solidFill>
              <a:latin typeface="Bankir-Retro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83768" y="5157192"/>
            <a:ext cx="5904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00B050"/>
                </a:solidFill>
                <a:latin typeface="Bankir-Retro" pitchFamily="2" charset="0"/>
              </a:rPr>
              <a:t>Серед них – картина Ван </a:t>
            </a:r>
            <a:r>
              <a:rPr lang="uk-UA" sz="2400" b="1" dirty="0" err="1" smtClean="0">
                <a:solidFill>
                  <a:srgbClr val="00B050"/>
                </a:solidFill>
                <a:latin typeface="Bankir-Retro" pitchFamily="2" charset="0"/>
              </a:rPr>
              <a:t>Гога</a:t>
            </a:r>
            <a:r>
              <a:rPr lang="uk-UA" sz="2400" b="1" dirty="0" smtClean="0">
                <a:solidFill>
                  <a:srgbClr val="00B050"/>
                </a:solidFill>
                <a:latin typeface="Bankir-Retro" pitchFamily="2" charset="0"/>
              </a:rPr>
              <a:t> « Їдоки картоплі»</a:t>
            </a:r>
            <a:endParaRPr lang="uk-UA" sz="2400" b="1" dirty="0">
              <a:solidFill>
                <a:srgbClr val="00B050"/>
              </a:solidFill>
              <a:latin typeface="Bankir-Retr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109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5000">
        <p14:prism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Мои рисунки\урожай\0003-003-Kartoshka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4" t="5413" r="60256" b="47578"/>
          <a:stretch/>
        </p:blipFill>
        <p:spPr bwMode="auto">
          <a:xfrm>
            <a:off x="755576" y="764704"/>
            <a:ext cx="2209800" cy="2095500"/>
          </a:xfrm>
          <a:prstGeom prst="star32">
            <a:avLst/>
          </a:prstGeom>
          <a:noFill/>
          <a:ln w="38100">
            <a:solidFill>
              <a:srgbClr val="FFFF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19872" y="1412776"/>
            <a:ext cx="4464496" cy="10772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untry Western Swing Open" pitchFamily="2" charset="0"/>
              </a:rPr>
              <a:t>Можна зробити висновки:</a:t>
            </a:r>
            <a:endParaRPr lang="uk-UA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untry Western Swing Open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2413338"/>
            <a:ext cx="7992888" cy="3582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sz="1600" b="1" dirty="0" err="1" smtClean="0"/>
              <a:t>Сьогодні</a:t>
            </a:r>
            <a:r>
              <a:rPr lang="ru-RU" sz="1600" b="1" dirty="0" smtClean="0"/>
              <a:t>  </a:t>
            </a:r>
            <a:r>
              <a:rPr lang="ru-RU" sz="1600" b="1" dirty="0" err="1" smtClean="0"/>
              <a:t>важко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собі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уявити</a:t>
            </a:r>
            <a:r>
              <a:rPr lang="ru-RU" sz="1600" b="1" dirty="0" smtClean="0"/>
              <a:t>, </a:t>
            </a:r>
            <a:r>
              <a:rPr lang="ru-RU" sz="1600" b="1" dirty="0"/>
              <a:t>я</a:t>
            </a:r>
            <a:r>
              <a:rPr lang="ru-RU" sz="1600" b="1" dirty="0" smtClean="0"/>
              <a:t>к </a:t>
            </a:r>
            <a:r>
              <a:rPr lang="ru-RU" sz="1600" b="1" dirty="0" err="1" smtClean="0"/>
              <a:t>обходилися</a:t>
            </a:r>
            <a:r>
              <a:rPr lang="ru-RU" sz="1600" b="1" dirty="0" smtClean="0"/>
              <a:t>  </a:t>
            </a:r>
            <a:r>
              <a:rPr lang="ru-RU" sz="1600" b="1" dirty="0"/>
              <a:t>люди </a:t>
            </a:r>
            <a:r>
              <a:rPr lang="ru-RU" sz="1600" b="1" dirty="0" smtClean="0"/>
              <a:t>колись </a:t>
            </a:r>
            <a:r>
              <a:rPr lang="ru-RU" sz="1600" b="1" dirty="0"/>
              <a:t>без </a:t>
            </a:r>
            <a:r>
              <a:rPr lang="ru-RU" sz="1600" b="1" dirty="0" err="1" smtClean="0"/>
              <a:t>картоплі</a:t>
            </a:r>
            <a:r>
              <a:rPr lang="ru-RU" sz="1600" b="1" dirty="0" smtClean="0"/>
              <a:t>. Зараз </a:t>
            </a:r>
            <a:r>
              <a:rPr lang="ru-RU" sz="1600" b="1" dirty="0" err="1" smtClean="0"/>
              <a:t>її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вирощують</a:t>
            </a:r>
            <a:r>
              <a:rPr lang="ru-RU" sz="1600" b="1" dirty="0" smtClean="0"/>
              <a:t> </a:t>
            </a:r>
            <a:r>
              <a:rPr lang="ru-RU" sz="1600" b="1" dirty="0"/>
              <a:t>в 130 </a:t>
            </a:r>
            <a:r>
              <a:rPr lang="ru-RU" sz="1600" b="1" dirty="0" err="1" smtClean="0"/>
              <a:t>країнах</a:t>
            </a:r>
            <a:r>
              <a:rPr lang="ru-RU" sz="1600" b="1" dirty="0" smtClean="0"/>
              <a:t>. </a:t>
            </a:r>
            <a:r>
              <a:rPr lang="ru-RU" sz="1600" b="1" dirty="0" err="1" smtClean="0"/>
              <a:t>Ведучими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виробниками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картоплі</a:t>
            </a:r>
            <a:r>
              <a:rPr lang="ru-RU" sz="1600" b="1" dirty="0" smtClean="0"/>
              <a:t> є </a:t>
            </a:r>
            <a:r>
              <a:rPr lang="ru-RU" sz="1600" b="1" dirty="0" err="1" smtClean="0"/>
              <a:t>Росія</a:t>
            </a:r>
            <a:r>
              <a:rPr lang="ru-RU" sz="1600" b="1" dirty="0" smtClean="0"/>
              <a:t>, </a:t>
            </a:r>
            <a:r>
              <a:rPr lang="ru-RU" sz="1600" b="1" dirty="0"/>
              <a:t>Китай, </a:t>
            </a:r>
            <a:r>
              <a:rPr lang="ru-RU" sz="1600" b="1" dirty="0" err="1" smtClean="0"/>
              <a:t>Польща</a:t>
            </a:r>
            <a:r>
              <a:rPr lang="ru-RU" sz="1600" b="1" dirty="0"/>
              <a:t>, США </a:t>
            </a:r>
            <a:r>
              <a:rPr lang="ru-RU" sz="1600" b="1" dirty="0" smtClean="0"/>
              <a:t>та </a:t>
            </a:r>
            <a:r>
              <a:rPr lang="ru-RU" sz="1600" b="1" dirty="0" err="1" smtClean="0"/>
              <a:t>Індія</a:t>
            </a:r>
            <a:r>
              <a:rPr lang="ru-RU" sz="1600" b="1" dirty="0"/>
              <a:t>, </a:t>
            </a:r>
            <a:r>
              <a:rPr lang="ru-RU" sz="1600" b="1" dirty="0" err="1" smtClean="0"/>
              <a:t>Біларусь</a:t>
            </a:r>
            <a:r>
              <a:rPr lang="ru-RU" sz="1600" b="1" dirty="0" smtClean="0"/>
              <a:t>.</a:t>
            </a: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v"/>
            </a:pPr>
            <a:r>
              <a:rPr lang="ru-RU" sz="1600" b="1" dirty="0" err="1" smtClean="0">
                <a:latin typeface="Times New Roman"/>
                <a:ea typeface="Times New Roman"/>
              </a:rPr>
              <a:t>Сьогодні</a:t>
            </a:r>
            <a:r>
              <a:rPr lang="ru-RU" sz="1600" b="1" dirty="0" smtClean="0">
                <a:latin typeface="Times New Roman"/>
                <a:ea typeface="Times New Roman"/>
              </a:rPr>
              <a:t> </a:t>
            </a:r>
            <a:r>
              <a:rPr lang="ru-RU" sz="1600" b="1" dirty="0" err="1" smtClean="0">
                <a:latin typeface="Times New Roman"/>
                <a:ea typeface="Times New Roman"/>
              </a:rPr>
              <a:t>картопляні</a:t>
            </a:r>
            <a:r>
              <a:rPr lang="ru-RU" sz="1600" b="1" dirty="0" smtClean="0">
                <a:latin typeface="Times New Roman"/>
                <a:ea typeface="Times New Roman"/>
              </a:rPr>
              <a:t> </a:t>
            </a:r>
            <a:r>
              <a:rPr lang="ru-RU" sz="1600" b="1" dirty="0" err="1" smtClean="0">
                <a:latin typeface="Times New Roman"/>
                <a:ea typeface="Times New Roman"/>
              </a:rPr>
              <a:t>клубні</a:t>
            </a:r>
            <a:r>
              <a:rPr lang="ru-RU" sz="1600" b="1" dirty="0" smtClean="0">
                <a:latin typeface="Times New Roman"/>
                <a:ea typeface="Times New Roman"/>
              </a:rPr>
              <a:t> </a:t>
            </a:r>
            <a:r>
              <a:rPr lang="ru-RU" sz="1600" b="1" dirty="0" err="1" smtClean="0">
                <a:latin typeface="Times New Roman"/>
                <a:ea typeface="Times New Roman"/>
              </a:rPr>
              <a:t>вирощують</a:t>
            </a:r>
            <a:r>
              <a:rPr lang="ru-RU" sz="1600" b="1" dirty="0" smtClean="0">
                <a:latin typeface="Times New Roman"/>
                <a:ea typeface="Times New Roman"/>
              </a:rPr>
              <a:t> </a:t>
            </a:r>
            <a:r>
              <a:rPr lang="ru-RU" sz="1600" b="1" dirty="0">
                <a:latin typeface="Times New Roman"/>
                <a:ea typeface="Times New Roman"/>
              </a:rPr>
              <a:t>за </a:t>
            </a:r>
            <a:r>
              <a:rPr lang="ru-RU" sz="1600" b="1" dirty="0" err="1" smtClean="0">
                <a:latin typeface="Times New Roman"/>
                <a:ea typeface="Times New Roman"/>
              </a:rPr>
              <a:t>Північним</a:t>
            </a:r>
            <a:r>
              <a:rPr lang="ru-RU" sz="1600" b="1" dirty="0" smtClean="0">
                <a:latin typeface="Times New Roman"/>
                <a:ea typeface="Times New Roman"/>
              </a:rPr>
              <a:t> </a:t>
            </a:r>
            <a:r>
              <a:rPr lang="ru-RU" sz="1600" b="1" dirty="0" err="1" smtClean="0">
                <a:latin typeface="Times New Roman"/>
                <a:ea typeface="Times New Roman"/>
              </a:rPr>
              <a:t>полярним</a:t>
            </a:r>
            <a:r>
              <a:rPr lang="ru-RU" sz="1600" b="1" dirty="0" smtClean="0">
                <a:latin typeface="Times New Roman"/>
                <a:ea typeface="Times New Roman"/>
              </a:rPr>
              <a:t> колом і в </a:t>
            </a:r>
            <a:r>
              <a:rPr lang="ru-RU" sz="1600" b="1" dirty="0" err="1" smtClean="0">
                <a:latin typeface="Times New Roman"/>
                <a:ea typeface="Times New Roman"/>
              </a:rPr>
              <a:t>Індії</a:t>
            </a:r>
            <a:r>
              <a:rPr lang="ru-RU" sz="1600" b="1" dirty="0" smtClean="0">
                <a:latin typeface="Times New Roman"/>
                <a:ea typeface="Times New Roman"/>
              </a:rPr>
              <a:t>, </a:t>
            </a:r>
            <a:r>
              <a:rPr lang="ru-RU" sz="1600" b="1" dirty="0">
                <a:latin typeface="Times New Roman"/>
                <a:ea typeface="Times New Roman"/>
              </a:rPr>
              <a:t>в </a:t>
            </a:r>
            <a:r>
              <a:rPr lang="ru-RU" sz="1600" b="1" dirty="0" err="1" smtClean="0">
                <a:latin typeface="Times New Roman"/>
                <a:ea typeface="Times New Roman"/>
              </a:rPr>
              <a:t>Африці</a:t>
            </a:r>
            <a:r>
              <a:rPr lang="ru-RU" sz="1600" b="1" dirty="0" smtClean="0">
                <a:latin typeface="Times New Roman"/>
                <a:ea typeface="Times New Roman"/>
              </a:rPr>
              <a:t> та </a:t>
            </a:r>
            <a:r>
              <a:rPr lang="ru-RU" sz="1600" b="1" dirty="0">
                <a:latin typeface="Times New Roman"/>
                <a:ea typeface="Times New Roman"/>
              </a:rPr>
              <a:t>в </a:t>
            </a:r>
            <a:r>
              <a:rPr lang="ru-RU" sz="1600" b="1" dirty="0" smtClean="0">
                <a:latin typeface="Times New Roman"/>
                <a:ea typeface="Times New Roman"/>
              </a:rPr>
              <a:t>чащобах </a:t>
            </a:r>
            <a:r>
              <a:rPr lang="ru-RU" sz="1600" b="1" dirty="0" err="1" smtClean="0">
                <a:latin typeface="Times New Roman"/>
                <a:ea typeface="Times New Roman"/>
              </a:rPr>
              <a:t>Нової</a:t>
            </a:r>
            <a:r>
              <a:rPr lang="ru-RU" sz="1600" b="1" dirty="0" smtClean="0">
                <a:latin typeface="Times New Roman"/>
                <a:ea typeface="Times New Roman"/>
              </a:rPr>
              <a:t> </a:t>
            </a:r>
            <a:r>
              <a:rPr lang="ru-RU" sz="1600" b="1" dirty="0" err="1" smtClean="0">
                <a:latin typeface="Times New Roman"/>
                <a:ea typeface="Times New Roman"/>
              </a:rPr>
              <a:t>Гвінеї</a:t>
            </a:r>
            <a:r>
              <a:rPr lang="ru-RU" sz="1600" b="1" dirty="0" smtClean="0">
                <a:latin typeface="Times New Roman"/>
                <a:ea typeface="Times New Roman"/>
              </a:rPr>
              <a:t>. </a:t>
            </a:r>
            <a:r>
              <a:rPr lang="ru-RU" sz="1600" b="1" dirty="0" err="1" smtClean="0">
                <a:latin typeface="Times New Roman"/>
                <a:ea typeface="Times New Roman"/>
              </a:rPr>
              <a:t>Розселилася</a:t>
            </a:r>
            <a:r>
              <a:rPr lang="ru-RU" sz="1600" b="1" dirty="0" smtClean="0">
                <a:latin typeface="Times New Roman"/>
                <a:ea typeface="Times New Roman"/>
              </a:rPr>
              <a:t>  </a:t>
            </a:r>
            <a:r>
              <a:rPr lang="ru-RU" sz="1600" b="1" dirty="0" err="1" smtClean="0">
                <a:latin typeface="Times New Roman"/>
                <a:ea typeface="Times New Roman"/>
              </a:rPr>
              <a:t>картопля</a:t>
            </a:r>
            <a:r>
              <a:rPr lang="ru-RU" sz="1600" b="1" dirty="0" smtClean="0">
                <a:latin typeface="Times New Roman"/>
                <a:ea typeface="Times New Roman"/>
              </a:rPr>
              <a:t> </a:t>
            </a:r>
            <a:r>
              <a:rPr lang="ru-RU" sz="1600" b="1" dirty="0">
                <a:latin typeface="Times New Roman"/>
                <a:ea typeface="Times New Roman"/>
              </a:rPr>
              <a:t>по </a:t>
            </a:r>
            <a:r>
              <a:rPr lang="ru-RU" sz="1600" b="1" dirty="0" err="1" smtClean="0">
                <a:latin typeface="Times New Roman"/>
                <a:ea typeface="Times New Roman"/>
              </a:rPr>
              <a:t>всьому</a:t>
            </a:r>
            <a:r>
              <a:rPr lang="ru-RU" sz="1600" b="1" dirty="0" smtClean="0">
                <a:latin typeface="Times New Roman"/>
                <a:ea typeface="Times New Roman"/>
              </a:rPr>
              <a:t> </a:t>
            </a:r>
            <a:r>
              <a:rPr lang="ru-RU" sz="1600" b="1" dirty="0" err="1" smtClean="0">
                <a:latin typeface="Times New Roman"/>
                <a:ea typeface="Times New Roman"/>
              </a:rPr>
              <a:t>світу</a:t>
            </a:r>
            <a:r>
              <a:rPr lang="ru-RU" sz="1600" b="1" dirty="0" smtClean="0">
                <a:latin typeface="Times New Roman"/>
                <a:ea typeface="Times New Roman"/>
              </a:rPr>
              <a:t>.</a:t>
            </a:r>
            <a:r>
              <a:rPr lang="ru-RU" sz="1600" b="1" dirty="0">
                <a:latin typeface="Times New Roman"/>
                <a:ea typeface="Times New Roman"/>
              </a:rPr>
              <a:t/>
            </a:r>
            <a:br>
              <a:rPr lang="ru-RU" sz="1600" b="1" dirty="0">
                <a:latin typeface="Times New Roman"/>
                <a:ea typeface="Times New Roman"/>
              </a:rPr>
            </a:br>
            <a:r>
              <a:rPr lang="ru-RU" sz="1600" b="1" dirty="0" smtClean="0"/>
              <a:t>В </a:t>
            </a:r>
            <a:r>
              <a:rPr lang="ru-RU" sz="1600" b="1" dirty="0" err="1" smtClean="0"/>
              <a:t>Україні</a:t>
            </a:r>
            <a:r>
              <a:rPr lang="ru-RU" sz="1600" b="1" dirty="0" smtClean="0"/>
              <a:t>  числиться </a:t>
            </a:r>
            <a:r>
              <a:rPr lang="ru-RU" sz="2400" b="1" dirty="0"/>
              <a:t>111</a:t>
            </a:r>
            <a:r>
              <a:rPr lang="ru-RU" sz="1600" b="1" dirty="0"/>
              <a:t> </a:t>
            </a:r>
            <a:r>
              <a:rPr lang="ru-RU" sz="1600" b="1" dirty="0" err="1" smtClean="0"/>
              <a:t>сортів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картоплі</a:t>
            </a:r>
            <a:r>
              <a:rPr lang="ru-RU" sz="1600" b="1" dirty="0" smtClean="0"/>
              <a:t>! </a:t>
            </a:r>
            <a:r>
              <a:rPr lang="ru-RU" sz="2400" b="1" dirty="0"/>
              <a:t>68</a:t>
            </a:r>
            <a:r>
              <a:rPr lang="ru-RU" sz="1600" b="1" dirty="0"/>
              <a:t> </a:t>
            </a:r>
            <a:r>
              <a:rPr lang="ru-RU" sz="1600" b="1" dirty="0" smtClean="0"/>
              <a:t>з </a:t>
            </a:r>
            <a:r>
              <a:rPr lang="ru-RU" sz="1600" b="1" dirty="0"/>
              <a:t>них </a:t>
            </a:r>
            <a:r>
              <a:rPr lang="ru-RU" sz="1600" b="1" dirty="0" err="1" smtClean="0"/>
              <a:t>виведені</a:t>
            </a:r>
            <a:r>
              <a:rPr lang="ru-RU" sz="1600" b="1" dirty="0" smtClean="0"/>
              <a:t> </a:t>
            </a:r>
            <a:r>
              <a:rPr lang="ru-RU" sz="1600" b="1" dirty="0"/>
              <a:t>в </a:t>
            </a:r>
            <a:r>
              <a:rPr lang="ru-RU" sz="1600" b="1" dirty="0" err="1" smtClean="0"/>
              <a:t>Україні</a:t>
            </a:r>
            <a:r>
              <a:rPr lang="ru-RU" sz="1600" b="1" dirty="0" smtClean="0"/>
              <a:t>.</a:t>
            </a:r>
            <a:br>
              <a:rPr lang="ru-RU" sz="1600" b="1" dirty="0" smtClean="0"/>
            </a:br>
            <a:r>
              <a:rPr lang="ru-RU" sz="1600" b="1" dirty="0" err="1" smtClean="0"/>
              <a:t>Картопля</a:t>
            </a:r>
            <a:r>
              <a:rPr lang="ru-RU" sz="1600" b="1" dirty="0" smtClean="0"/>
              <a:t>  </a:t>
            </a:r>
            <a:r>
              <a:rPr lang="ru-RU" sz="1600" b="1" dirty="0" err="1" smtClean="0"/>
              <a:t>має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дуже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цінні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харчові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властивості</a:t>
            </a:r>
            <a:r>
              <a:rPr lang="ru-RU" sz="1600" b="1" dirty="0" smtClean="0"/>
              <a:t>. Вона – наш «</a:t>
            </a:r>
            <a:r>
              <a:rPr lang="ru-RU" sz="1600" b="1" dirty="0" err="1" smtClean="0"/>
              <a:t>другий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хліб</a:t>
            </a:r>
            <a:r>
              <a:rPr lang="ru-RU" sz="1600" b="1" dirty="0"/>
              <a:t>». </a:t>
            </a:r>
            <a:endParaRPr lang="ru-RU" sz="1600" b="1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sz="1600" b="1" dirty="0" err="1" smtClean="0"/>
              <a:t>Клубні</a:t>
            </a:r>
            <a:r>
              <a:rPr lang="ru-RU" sz="1600" b="1" dirty="0" smtClean="0"/>
              <a:t>  </a:t>
            </a:r>
            <a:r>
              <a:rPr lang="ru-RU" sz="1600" b="1" dirty="0" err="1" smtClean="0"/>
              <a:t>картоплі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багаті</a:t>
            </a:r>
            <a:r>
              <a:rPr lang="ru-RU" sz="1600" b="1" dirty="0" smtClean="0"/>
              <a:t> на  </a:t>
            </a:r>
            <a:r>
              <a:rPr lang="ru-RU" sz="1600" b="1" dirty="0" err="1" smtClean="0"/>
              <a:t>вітамін</a:t>
            </a:r>
            <a:r>
              <a:rPr lang="ru-RU" sz="1600" b="1" dirty="0" smtClean="0"/>
              <a:t> </a:t>
            </a:r>
            <a:r>
              <a:rPr lang="ru-RU" sz="1600" b="1" dirty="0"/>
              <a:t>С, </a:t>
            </a:r>
            <a:r>
              <a:rPr lang="ru-RU" sz="1600" b="1" dirty="0" err="1" smtClean="0"/>
              <a:t>магній</a:t>
            </a:r>
            <a:r>
              <a:rPr lang="ru-RU" sz="1600" b="1" dirty="0" smtClean="0"/>
              <a:t>, цинк, фосфор і </a:t>
            </a:r>
            <a:r>
              <a:rPr lang="ru-RU" sz="1600" b="1" dirty="0" err="1" smtClean="0"/>
              <a:t>калій</a:t>
            </a:r>
            <a:r>
              <a:rPr lang="ru-RU" sz="1600" b="1" dirty="0" smtClean="0"/>
              <a:t>.         </a:t>
            </a:r>
            <a:r>
              <a:rPr lang="uk-UA" sz="1600" b="1" dirty="0" smtClean="0"/>
              <a:t> </a:t>
            </a:r>
            <a:r>
              <a:rPr lang="ru-RU" sz="1600" b="1" dirty="0" smtClean="0"/>
              <a:t>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1600" b="1" dirty="0" err="1" smtClean="0"/>
              <a:t>Картопля</a:t>
            </a:r>
            <a:r>
              <a:rPr lang="ru-RU" sz="1600" b="1" dirty="0" smtClean="0"/>
              <a:t> </a:t>
            </a:r>
            <a:r>
              <a:rPr lang="ru-RU" sz="1600" b="1" dirty="0"/>
              <a:t>– </a:t>
            </a:r>
            <a:r>
              <a:rPr lang="ru-RU" sz="1600" b="1" dirty="0" err="1" smtClean="0"/>
              <a:t>цілитель</a:t>
            </a:r>
            <a:r>
              <a:rPr lang="ru-RU" sz="1600" b="1" dirty="0" smtClean="0"/>
              <a:t>,</a:t>
            </a:r>
            <a:r>
              <a:rPr lang="ru-RU" sz="1600" b="1" dirty="0"/>
              <a:t> </a:t>
            </a:r>
            <a:r>
              <a:rPr lang="ru-RU" sz="1600" b="1" dirty="0" smtClean="0"/>
              <a:t>вона </a:t>
            </a:r>
            <a:r>
              <a:rPr lang="ru-RU" sz="1600" b="1" dirty="0" err="1" smtClean="0"/>
              <a:t>може</a:t>
            </a:r>
            <a:r>
              <a:rPr lang="ru-RU" sz="1600" b="1" dirty="0" smtClean="0"/>
              <a:t>  </a:t>
            </a:r>
            <a:r>
              <a:rPr lang="ru-RU" sz="1600" b="1" dirty="0" err="1" smtClean="0"/>
              <a:t>допомагати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хворим</a:t>
            </a:r>
            <a:r>
              <a:rPr lang="ru-RU" sz="1600" b="1" dirty="0" smtClean="0"/>
              <a:t> людям.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1600" b="1" dirty="0" err="1" smtClean="0"/>
              <a:t>Картопля</a:t>
            </a:r>
            <a:r>
              <a:rPr lang="ru-RU" sz="1600" b="1" dirty="0" smtClean="0"/>
              <a:t> в любому </a:t>
            </a:r>
            <a:r>
              <a:rPr lang="ru-RU" sz="1600" b="1" dirty="0" err="1" smtClean="0"/>
              <a:t>вигляді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гарна</a:t>
            </a:r>
            <a:r>
              <a:rPr lang="ru-RU" sz="1600" b="1" dirty="0" smtClean="0"/>
              <a:t>! </a:t>
            </a:r>
            <a:r>
              <a:rPr lang="ru-RU" sz="1600" b="1" dirty="0" err="1" smtClean="0"/>
              <a:t>Тільки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її</a:t>
            </a:r>
            <a:r>
              <a:rPr lang="ru-RU" sz="1600" b="1" dirty="0" smtClean="0"/>
              <a:t> не треба </a:t>
            </a:r>
            <a:r>
              <a:rPr lang="ru-RU" sz="1600" b="1" dirty="0" err="1" smtClean="0"/>
              <a:t>переварювати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пересмажувати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підігрівати</a:t>
            </a:r>
            <a:r>
              <a:rPr lang="ru-RU" sz="1600" b="1" dirty="0" smtClean="0"/>
              <a:t>.</a:t>
            </a:r>
            <a:endParaRPr lang="uk-UA" sz="1600" b="1" dirty="0"/>
          </a:p>
          <a:p>
            <a:pPr marL="285750" indent="-285750">
              <a:buFont typeface="Wingdings" pitchFamily="2" charset="2"/>
              <a:buChar char="v"/>
            </a:pPr>
            <a:endParaRPr lang="ru-RU" sz="1600" b="1" dirty="0" smtClean="0"/>
          </a:p>
          <a:p>
            <a:endParaRPr lang="ru-RU" sz="1600" b="1" dirty="0" smtClean="0"/>
          </a:p>
        </p:txBody>
      </p:sp>
    </p:spTree>
    <p:extLst>
      <p:ext uri="{BB962C8B-B14F-4D97-AF65-F5344CB8AC3E}">
        <p14:creationId xmlns:p14="http://schemas.microsoft.com/office/powerpoint/2010/main" val="135474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5000">
        <p14:vortex dir="r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мамыно\Мои рисунки\благодарность\post-69-1233881653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892" y="3789040"/>
            <a:ext cx="1841908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D:\мамыно\Мои рисунки\288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060921"/>
            <a:ext cx="1800200" cy="1575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19672" y="2132856"/>
            <a:ext cx="5904656" cy="2123658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r>
              <a:rPr lang="uk-UA" sz="6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untry Western Swing Black" pitchFamily="2" charset="0"/>
              </a:rPr>
              <a:t>ДЯКУЮ </a:t>
            </a:r>
            <a:r>
              <a:rPr lang="uk-UA" sz="6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untry Western Swing Black" pitchFamily="2" charset="0"/>
              </a:rPr>
              <a:t>ЗА УВАГУ!</a:t>
            </a:r>
            <a:endParaRPr lang="uk-UA" sz="6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untry Western Swing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76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0000">
        <p14:vortex dir="r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30</TotalTime>
  <Words>876</Words>
  <Application>Microsoft Office PowerPoint</Application>
  <PresentationFormat>Экран (4:3)</PresentationFormat>
  <Paragraphs>73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Кутюр</vt:lpstr>
      <vt:lpstr>Звідки взялась картопля</vt:lpstr>
      <vt:lpstr>Мета</vt:lpstr>
      <vt:lpstr>Завдання</vt:lpstr>
      <vt:lpstr>План «знайомства» з картоплею</vt:lpstr>
      <vt:lpstr>Історія картоплі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Пам’ятники картоплі</vt:lpstr>
      <vt:lpstr>За що цінують картоплю</vt:lpstr>
      <vt:lpstr>Презентация PowerPoint</vt:lpstr>
      <vt:lpstr>Цікавинки про картоплю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Звідки взялась картопля</dc:title>
  <dc:creator>Наташа</dc:creator>
  <cp:lastModifiedBy>Наташа</cp:lastModifiedBy>
  <cp:revision>3</cp:revision>
  <dcterms:created xsi:type="dcterms:W3CDTF">2018-06-09T21:33:01Z</dcterms:created>
  <dcterms:modified xsi:type="dcterms:W3CDTF">2018-06-09T22:03:51Z</dcterms:modified>
</cp:coreProperties>
</file>