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3" r:id="rId4"/>
    <p:sldId id="262" r:id="rId5"/>
    <p:sldId id="261" r:id="rId6"/>
    <p:sldId id="260" r:id="rId7"/>
    <p:sldId id="259" r:id="rId8"/>
    <p:sldId id="258" r:id="rId9"/>
    <p:sldId id="25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2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2529" name="Слайд" r:id="rId3" imgW="4570541" imgH="3427323" progId="PowerPoint.Slide.12">
              <p:embed/>
            </p:oleObj>
          </a:graphicData>
        </a:graphic>
      </p:graphicFrame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35841" name="Слайд" r:id="rId3" imgW="4570541" imgH="3427323" progId="PowerPoint.Slide.12">
              <p:embed/>
            </p:oleObj>
          </a:graphicData>
        </a:graphic>
      </p:graphicFrame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2999" y="-1143001"/>
            <a:ext cx="685800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 descr="04 (700x552, 362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20689"/>
            <a:ext cx="3672408" cy="295232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851920" y="76470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/>
              <a:t>                     </a:t>
            </a:r>
            <a:r>
              <a:rPr lang="ru-RU" sz="2800" dirty="0" err="1" smtClean="0"/>
              <a:t>Бджоли</a:t>
            </a:r>
            <a:endParaRPr lang="ru-RU" sz="2800" dirty="0" smtClean="0"/>
          </a:p>
          <a:p>
            <a:r>
              <a:rPr lang="ru-RU" sz="2800" dirty="0" smtClean="0"/>
              <a:t> Ранок </a:t>
            </a:r>
            <a:r>
              <a:rPr lang="ru-RU" sz="2800" dirty="0" err="1" smtClean="0"/>
              <a:t>був</a:t>
            </a:r>
            <a:r>
              <a:rPr lang="ru-RU" sz="2800" dirty="0" smtClean="0"/>
              <a:t> </a:t>
            </a:r>
            <a:r>
              <a:rPr lang="ru-RU" sz="2800" dirty="0" err="1" smtClean="0"/>
              <a:t>теплий</a:t>
            </a:r>
            <a:r>
              <a:rPr lang="ru-RU" sz="2800" dirty="0" smtClean="0"/>
              <a:t>.  </a:t>
            </a:r>
            <a:r>
              <a:rPr lang="ru-RU" sz="2800" dirty="0" err="1" smtClean="0"/>
              <a:t>Бджоли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прокинулися</a:t>
            </a:r>
            <a:r>
              <a:rPr lang="ru-RU" sz="2800" dirty="0" smtClean="0"/>
              <a:t> рано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полетіли</a:t>
            </a:r>
            <a:r>
              <a:rPr lang="ru-RU" sz="2800" dirty="0" smtClean="0"/>
              <a:t> в поле.  Там </a:t>
            </a:r>
            <a:r>
              <a:rPr lang="ru-RU" sz="2800" dirty="0" err="1" smtClean="0"/>
              <a:t>багато</a:t>
            </a:r>
            <a:r>
              <a:rPr lang="ru-RU" sz="2800" dirty="0" smtClean="0"/>
              <a:t> </a:t>
            </a:r>
            <a:r>
              <a:rPr lang="ru-RU" sz="2800" dirty="0" err="1" smtClean="0"/>
              <a:t>квітів</a:t>
            </a:r>
            <a:r>
              <a:rPr lang="ru-RU" sz="2800" dirty="0" smtClean="0"/>
              <a:t>. 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жовтець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ромашки.  </a:t>
            </a:r>
            <a:r>
              <a:rPr lang="ru-RU" sz="2800" dirty="0" err="1" smtClean="0"/>
              <a:t>Цвіте</a:t>
            </a:r>
            <a:r>
              <a:rPr lang="ru-RU" sz="2800" dirty="0" smtClean="0"/>
              <a:t> </a:t>
            </a:r>
            <a:r>
              <a:rPr lang="ru-RU" sz="2800" dirty="0" err="1" smtClean="0"/>
              <a:t>запашна</a:t>
            </a:r>
            <a:r>
              <a:rPr lang="ru-RU" sz="2800" dirty="0" smtClean="0"/>
              <a:t> липа.  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3429000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Близько</a:t>
            </a:r>
            <a:r>
              <a:rPr lang="ru-RU" sz="2800" dirty="0" smtClean="0"/>
              <a:t> </a:t>
            </a:r>
            <a:r>
              <a:rPr lang="ru-RU" sz="2800" dirty="0" err="1" smtClean="0"/>
              <a:t>липи</a:t>
            </a:r>
            <a:r>
              <a:rPr lang="ru-RU" sz="2800" dirty="0" smtClean="0"/>
              <a:t> </a:t>
            </a:r>
            <a:r>
              <a:rPr lang="ru-RU" sz="2800" dirty="0" err="1" smtClean="0"/>
              <a:t>літають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бджоли</a:t>
            </a:r>
            <a:r>
              <a:rPr lang="ru-RU" sz="2800" dirty="0" smtClean="0"/>
              <a:t>.  Вони </a:t>
            </a:r>
            <a:r>
              <a:rPr lang="ru-RU" sz="2800" dirty="0" err="1" smtClean="0"/>
              <a:t>трудяться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ціле</a:t>
            </a:r>
            <a:r>
              <a:rPr lang="ru-RU" sz="2800" dirty="0" smtClean="0"/>
              <a:t> </a:t>
            </a:r>
            <a:r>
              <a:rPr lang="ru-RU" sz="2800" dirty="0" err="1" smtClean="0"/>
              <a:t>літо</a:t>
            </a:r>
            <a:r>
              <a:rPr lang="ru-RU" sz="2800" dirty="0" smtClean="0"/>
              <a:t>.  </a:t>
            </a:r>
            <a:r>
              <a:rPr lang="ru-RU" sz="2800" dirty="0" err="1" smtClean="0"/>
              <a:t>Багато</a:t>
            </a:r>
            <a:r>
              <a:rPr lang="ru-RU" sz="2800" dirty="0" smtClean="0"/>
              <a:t> меду </a:t>
            </a:r>
            <a:r>
              <a:rPr lang="ru-RU" sz="2800" dirty="0" err="1" smtClean="0"/>
              <a:t>отримуємо</a:t>
            </a:r>
            <a:r>
              <a:rPr lang="ru-RU" sz="2800" dirty="0" smtClean="0"/>
              <a:t> ми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бджіл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7170" name="Picture 2" descr="Симпатичные Смешные Пчелы - мед пчелы Бесплатные изображения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573016"/>
            <a:ext cx="3048000" cy="3048001"/>
          </a:xfrm>
          <a:prstGeom prst="rect">
            <a:avLst/>
          </a:prstGeom>
          <a:noFill/>
        </p:spPr>
      </p:pic>
      <p:pic>
        <p:nvPicPr>
          <p:cNvPr id="7172" name="Picture 4" descr="Пчелиная Пасека - Экономическая онлайн игр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4077072"/>
            <a:ext cx="2541662" cy="2541662"/>
          </a:xfrm>
          <a:prstGeom prst="rect">
            <a:avLst/>
          </a:prstGeom>
          <a:noFill/>
        </p:spPr>
      </p:pic>
      <p:pic>
        <p:nvPicPr>
          <p:cNvPr id="8" name="Picture 4" descr="Пчелиная Пасека - Экономическая онлайн игр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620688"/>
            <a:ext cx="1173510" cy="1173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2999" y="-1143001"/>
            <a:ext cx="685800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 descr="06a (290x384, 184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132856"/>
            <a:ext cx="2762250" cy="36576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7584" y="2204864"/>
            <a:ext cx="48965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Юра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Яша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ялинкою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знайшли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їжачка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 Вони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поклали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шапку.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Їжачок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вколов Юру.  Але Юра не заплакав.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Хлопці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чіпали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звірка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випустили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волю.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548680"/>
            <a:ext cx="7848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    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лісі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Наш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ліс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великий. 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ліс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прийшли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 Вони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шукають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гриби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 Борис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Андрійко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зібрали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рижиків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маслюків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/>
          </a:p>
        </p:txBody>
      </p:sp>
      <p:pic>
        <p:nvPicPr>
          <p:cNvPr id="6146" name="Picture 2" descr="Дневник rosinka7304 : LiveInternet - Российский Сервис Онлайн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292" y="4725144"/>
            <a:ext cx="1635701" cy="2132856"/>
          </a:xfrm>
          <a:prstGeom prst="rect">
            <a:avLst/>
          </a:prstGeom>
          <a:noFill/>
        </p:spPr>
      </p:pic>
      <p:pic>
        <p:nvPicPr>
          <p:cNvPr id="6148" name="Picture 4" descr="Маленький ёжик- Четверо ножек... &quot; - клипарт PNG.. Обсуждение на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4869160"/>
            <a:ext cx="2174032" cy="1514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2" y="-1143001"/>
            <a:ext cx="685800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 descr="0_83164_fe60d94a_orig (670x296, 204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89040"/>
            <a:ext cx="6381750" cy="2819401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39552" y="764704"/>
            <a:ext cx="799288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953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Квіти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953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лузі багато квітів. Ось рожевіє конюшина. Вуглинками у траві горить гвоздика. Повернули біляві личка до сонечка ромашки. Небом дивляться із трави сині дзвіночки. Край доріжки біліє деревій. Ніби райдуга на землі! Милуйся, але не рви. Це краса землі.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Кира-скрап - клипарт и рамки на прозрачном фон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3429000"/>
            <a:ext cx="1661170" cy="1621303"/>
          </a:xfrm>
          <a:prstGeom prst="rect">
            <a:avLst/>
          </a:prstGeom>
          <a:noFill/>
        </p:spPr>
      </p:pic>
      <p:pic>
        <p:nvPicPr>
          <p:cNvPr id="5125" name="Picture 5" descr="White mandarin | Официальный сай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0"/>
            <a:ext cx="1561356" cy="1561356"/>
          </a:xfrm>
          <a:prstGeom prst="rect">
            <a:avLst/>
          </a:prstGeom>
          <a:noFill/>
        </p:spPr>
      </p:pic>
      <p:pic>
        <p:nvPicPr>
          <p:cNvPr id="5127" name="Picture 7" descr="Поле василъков... ~ Плэйкасты ~ Beesona.R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93668" y="5013176"/>
            <a:ext cx="3250332" cy="15731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1" y="-1143001"/>
            <a:ext cx="685800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 descr="26 (700x694, 446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0928"/>
            <a:ext cx="4106445" cy="4077072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95536" y="692696"/>
            <a:ext cx="820891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953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Друзі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953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Тато приніс Сашкові мале зайченя. Таке лякливе!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953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Чомусь весь час ховається у пазуху і все нюхає. Хлопчик його дуже полюбив. Годував і піклувався про нього.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2564904"/>
            <a:ext cx="59046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953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Дома у Сашка були ще собака Сніжко та кіт </a:t>
            </a:r>
            <a:r>
              <a:rPr lang="uk-UA" sz="28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Мурчик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Вони подружилися із зайченям. 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В гостях у летнего леса…. Новости Ясли-сад № 92 &quot;Солнечный городок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284984"/>
            <a:ext cx="2106166" cy="3001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2" y="-1143001"/>
            <a:ext cx="685800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 descr="13 (700x526, 450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573016"/>
            <a:ext cx="3417615" cy="2948187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67544" y="620688"/>
            <a:ext cx="806489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953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Восени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953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Падають із дерев листочки. Лежать у землі й тихо розмовляють. Від цього гомону в лісі буває шарудіння. А зайчик тоді боїться. Насторожився і слухає. Чи не лисичка це? Заховався під кущем і тихо сидить. Чекає зими. Вона накриє листочки сніжком. Вони і мовчатимуть.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ОСЕННИЕ ЛИСТЬЯ.клипарт пнг. Обсуждение на LiveInternet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717032"/>
            <a:ext cx="2995092" cy="2716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2" y="-1143001"/>
            <a:ext cx="685800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2" name="Picture 2" descr="07 (449x700, 348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8680"/>
            <a:ext cx="2426563" cy="3777656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771800" y="692696"/>
            <a:ext cx="565212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953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Котик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953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Ліди був котик. Лапки біленькі. Зубки гостренькі. Сам увесь сірий. Сидить котик і сумує, бо зима настала. Пошила Ліда йому килимок. А котик притулився до Ліди і муркоче.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Кот, рисунок для детей, PNG | Дизайн ногтей животные, Кот, Эскизы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356992"/>
            <a:ext cx="2258974" cy="3022713"/>
          </a:xfrm>
          <a:prstGeom prst="rect">
            <a:avLst/>
          </a:prstGeom>
          <a:noFill/>
        </p:spPr>
      </p:pic>
      <p:pic>
        <p:nvPicPr>
          <p:cNvPr id="2053" name="Picture 5" descr="кошки пнг - Самое интересное в блогах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3573016"/>
            <a:ext cx="2761159" cy="28258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2" y="-1143001"/>
            <a:ext cx="685800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05 (500x700, 322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60648"/>
            <a:ext cx="3442884" cy="4813152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764704"/>
            <a:ext cx="54006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953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городі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953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 на городі овочі. Це була велика і дружна сім'я. Товстий гарбуз виліз на тин. Жовта диня вигрівалась на сонечку.  Огірочок дрімав під зеленими листочками. Червоний помідор пишався своєю вродою. А кріп розправив вуса і стояв на сторожі</a:t>
            </a: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Персональный сайт детского са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4365104"/>
            <a:ext cx="2232248" cy="1826804"/>
          </a:xfrm>
          <a:prstGeom prst="rect">
            <a:avLst/>
          </a:prstGeom>
          <a:noFill/>
        </p:spPr>
      </p:pic>
      <p:pic>
        <p:nvPicPr>
          <p:cNvPr id="1029" name="Picture 5" descr="Kankhem #1 картинки, Фотографии и изображения - 123RF"/>
          <p:cNvPicPr>
            <a:picLocks noChangeAspect="1" noChangeArrowheads="1"/>
          </p:cNvPicPr>
          <p:nvPr/>
        </p:nvPicPr>
        <p:blipFill>
          <a:blip r:embed="rId5" cstate="print"/>
          <a:srcRect t="30274" b="21288"/>
          <a:stretch>
            <a:fillRect/>
          </a:stretch>
        </p:blipFill>
        <p:spPr bwMode="auto">
          <a:xfrm>
            <a:off x="755576" y="5013176"/>
            <a:ext cx="2736304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343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Тема Office</vt:lpstr>
      <vt:lpstr>Слайд</vt:lpstr>
      <vt:lpstr>Слайд Microsoft Office PowerPoint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556</dc:creator>
  <cp:lastModifiedBy>556</cp:lastModifiedBy>
  <cp:revision>11</cp:revision>
  <dcterms:created xsi:type="dcterms:W3CDTF">2020-04-02T09:38:09Z</dcterms:created>
  <dcterms:modified xsi:type="dcterms:W3CDTF">2020-04-05T16:18:44Z</dcterms:modified>
</cp:coreProperties>
</file>